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8" r:id="rId5"/>
    <p:sldId id="296" r:id="rId6"/>
    <p:sldId id="313" r:id="rId7"/>
    <p:sldId id="297" r:id="rId8"/>
    <p:sldId id="298" r:id="rId9"/>
    <p:sldId id="299" r:id="rId10"/>
    <p:sldId id="300" r:id="rId11"/>
    <p:sldId id="271" r:id="rId12"/>
    <p:sldId id="265" r:id="rId13"/>
    <p:sldId id="272" r:id="rId14"/>
    <p:sldId id="277" r:id="rId15"/>
    <p:sldId id="295" r:id="rId16"/>
    <p:sldId id="266" r:id="rId17"/>
    <p:sldId id="274" r:id="rId18"/>
    <p:sldId id="261" r:id="rId19"/>
    <p:sldId id="263" r:id="rId20"/>
    <p:sldId id="264" r:id="rId21"/>
    <p:sldId id="262" r:id="rId22"/>
    <p:sldId id="294" r:id="rId23"/>
  </p:sldIdLst>
  <p:sldSz cx="9144000" cy="5143500" type="screen16x9"/>
  <p:notesSz cx="6858000" cy="9144000"/>
  <p:embeddedFontLst>
    <p:embeddedFont>
      <p:font typeface="Pontano Sans"/>
      <p:regular r:id="rId27"/>
    </p:embeddedFont>
    <p:embeddedFont>
      <p:font typeface="DengXian" panose="03000509000000000000" charset="-122"/>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
        <p:cNvGrpSpPr/>
        <p:nvPr/>
      </p:nvGrpSpPr>
      <p:grpSpPr>
        <a:xfrm>
          <a:off x="0" y="0"/>
          <a:ext cx="0" cy="0"/>
          <a:chOff x="0" y="0"/>
          <a:chExt cx="0" cy="0"/>
        </a:xfrm>
      </p:grpSpPr>
      <p:sp>
        <p:nvSpPr>
          <p:cNvPr id="183" name="Google Shape;18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2"/>
        <p:cNvGrpSpPr/>
        <p:nvPr/>
      </p:nvGrpSpPr>
      <p:grpSpPr>
        <a:xfrm>
          <a:off x="0" y="0"/>
          <a:ext cx="0" cy="0"/>
          <a:chOff x="0" y="0"/>
          <a:chExt cx="0" cy="0"/>
        </a:xfrm>
      </p:grpSpPr>
      <p:sp>
        <p:nvSpPr>
          <p:cNvPr id="163" name="Google Shape;16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11"/>
        <p:cNvGrpSpPr/>
        <p:nvPr/>
      </p:nvGrpSpPr>
      <p:grpSpPr>
        <a:xfrm>
          <a:off x="0" y="0"/>
          <a:ext cx="0" cy="0"/>
          <a:chOff x="0" y="0"/>
          <a:chExt cx="0" cy="0"/>
        </a:xfrm>
      </p:grpSpPr>
      <p:sp>
        <p:nvSpPr>
          <p:cNvPr id="1412" name="Google Shape;1412;g65b074356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 name="Google Shape;1413;g65b074356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8"/>
        <p:cNvGrpSpPr/>
        <p:nvPr/>
      </p:nvGrpSpPr>
      <p:grpSpPr>
        <a:xfrm>
          <a:off x="0" y="0"/>
          <a:ext cx="0" cy="0"/>
          <a:chOff x="0" y="0"/>
          <a:chExt cx="0" cy="0"/>
        </a:xfrm>
      </p:grpSpPr>
      <p:sp>
        <p:nvSpPr>
          <p:cNvPr id="259" name="Google Shape;259;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1"/>
        <p:cNvGrpSpPr/>
        <p:nvPr/>
      </p:nvGrpSpPr>
      <p:grpSpPr>
        <a:xfrm>
          <a:off x="0" y="0"/>
          <a:ext cx="0" cy="0"/>
          <a:chOff x="0" y="0"/>
          <a:chExt cx="0" cy="0"/>
        </a:xfrm>
      </p:grpSpPr>
      <p:sp>
        <p:nvSpPr>
          <p:cNvPr id="202" name="Google Shape;20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6"/>
        <p:cNvGrpSpPr/>
        <p:nvPr/>
      </p:nvGrpSpPr>
      <p:grpSpPr>
        <a:xfrm>
          <a:off x="0" y="0"/>
          <a:ext cx="0" cy="0"/>
          <a:chOff x="0" y="0"/>
          <a:chExt cx="0" cy="0"/>
        </a:xfrm>
      </p:grpSpPr>
      <p:sp>
        <p:nvSpPr>
          <p:cNvPr id="347" name="Google Shape;3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9"/>
        <p:cNvGrpSpPr/>
        <p:nvPr/>
      </p:nvGrpSpPr>
      <p:grpSpPr>
        <a:xfrm>
          <a:off x="0" y="0"/>
          <a:ext cx="0" cy="0"/>
          <a:chOff x="0" y="0"/>
          <a:chExt cx="0" cy="0"/>
        </a:xfrm>
      </p:grpSpPr>
      <p:sp>
        <p:nvSpPr>
          <p:cNvPr id="210" name="Google Shape;210;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8"/>
        <p:cNvGrpSpPr/>
        <p:nvPr/>
      </p:nvGrpSpPr>
      <p:grpSpPr>
        <a:xfrm>
          <a:off x="0" y="0"/>
          <a:ext cx="0" cy="0"/>
          <a:chOff x="0" y="0"/>
          <a:chExt cx="0" cy="0"/>
        </a:xfrm>
      </p:grpSpPr>
      <p:sp>
        <p:nvSpPr>
          <p:cNvPr id="299" name="Google Shape;29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1" name="Shape 9"/>
        <p:cNvGrpSpPr/>
        <p:nvPr/>
      </p:nvGrpSpPr>
      <p:grpSpPr>
        <a:xfrm>
          <a:off x="0" y="0"/>
          <a:ext cx="0" cy="0"/>
          <a:chOff x="0" y="0"/>
          <a:chExt cx="0" cy="0"/>
        </a:xfrm>
      </p:grpSpPr>
      <p:sp>
        <p:nvSpPr>
          <p:cNvPr id="10" name="Google Shape;10;p2"/>
          <p:cNvSpPr/>
          <p:nvPr/>
        </p:nvSpPr>
        <p:spPr>
          <a:xfrm rot="10800000">
            <a:off x="4511857" y="-125"/>
            <a:ext cx="46323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 name="Google Shape;11;p2"/>
          <p:cNvGrpSpPr/>
          <p:nvPr/>
        </p:nvGrpSpPr>
        <p:grpSpPr>
          <a:xfrm rot="10800000" flipH="1">
            <a:off x="3558544" y="-125"/>
            <a:ext cx="953312" cy="5143625"/>
            <a:chOff x="1962000" y="-125"/>
            <a:chExt cx="953312" cy="5143625"/>
          </a:xfrm>
        </p:grpSpPr>
        <p:sp>
          <p:nvSpPr>
            <p:cNvPr id="12" name="Google Shape;12;p2"/>
            <p:cNvSpPr/>
            <p:nvPr/>
          </p:nvSpPr>
          <p:spPr>
            <a:xfrm rot="10800000" flipH="1">
              <a:off x="2469212" y="0"/>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flipH="1">
              <a:off x="2291597" y="-125"/>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rot="10800000" flipH="1">
              <a:off x="2207413" y="0"/>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flipH="1">
              <a:off x="1962000" y="0"/>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 name="Google Shape;16;p2"/>
          <p:cNvSpPr txBox="1">
            <a:spLocks noGrp="1"/>
          </p:cNvSpPr>
          <p:nvPr>
            <p:ph type="ctrTitle"/>
          </p:nvPr>
        </p:nvSpPr>
        <p:spPr>
          <a:xfrm>
            <a:off x="4965100" y="1991825"/>
            <a:ext cx="3704400" cy="1159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1" name="Shape 36"/>
        <p:cNvGrpSpPr/>
        <p:nvPr/>
      </p:nvGrpSpPr>
      <p:grpSpPr>
        <a:xfrm>
          <a:off x="0" y="0"/>
          <a:ext cx="0" cy="0"/>
          <a:chOff x="0" y="0"/>
          <a:chExt cx="0" cy="0"/>
        </a:xfrm>
      </p:grpSpPr>
      <p:sp>
        <p:nvSpPr>
          <p:cNvPr id="37" name="Google Shape;37;p5"/>
          <p:cNvSpPr/>
          <p:nvPr/>
        </p:nvSpPr>
        <p:spPr>
          <a:xfrm rot="-5400000">
            <a:off x="-100" y="878175"/>
            <a:ext cx="269100" cy="2694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5"/>
          <p:cNvSpPr/>
          <p:nvPr/>
        </p:nvSpPr>
        <p:spPr>
          <a:xfrm>
            <a:off x="6738387"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5"/>
          <p:cNvSpPr/>
          <p:nvPr/>
        </p:nvSpPr>
        <p:spPr>
          <a:xfrm rot="10800000">
            <a:off x="6560772"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5"/>
          <p:cNvSpPr/>
          <p:nvPr/>
        </p:nvSpPr>
        <p:spPr>
          <a:xfrm>
            <a:off x="6476588"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5"/>
          <p:cNvSpPr/>
          <p:nvPr/>
        </p:nvSpPr>
        <p:spPr>
          <a:xfrm rot="10800000">
            <a:off x="6231175"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5"/>
          <p:cNvSpPr/>
          <p:nvPr/>
        </p:nvSpPr>
        <p:spPr>
          <a:xfrm rot="10800000">
            <a:off x="7182000" y="-125"/>
            <a:ext cx="1962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5"/>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4" name="Google Shape;44;p5"/>
          <p:cNvSpPr txBox="1">
            <a:spLocks noGrp="1"/>
          </p:cNvSpPr>
          <p:nvPr>
            <p:ph type="body" idx="1"/>
          </p:nvPr>
        </p:nvSpPr>
        <p:spPr>
          <a:xfrm>
            <a:off x="457200" y="1406944"/>
            <a:ext cx="5301300" cy="31614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p:txBody>
      </p:sp>
      <p:sp>
        <p:nvSpPr>
          <p:cNvPr id="45" name="Google Shape;45;p5"/>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1" name="Shape 46"/>
        <p:cNvGrpSpPr/>
        <p:nvPr/>
      </p:nvGrpSpPr>
      <p:grpSpPr>
        <a:xfrm>
          <a:off x="0" y="0"/>
          <a:ext cx="0" cy="0"/>
          <a:chOff x="0" y="0"/>
          <a:chExt cx="0" cy="0"/>
        </a:xfrm>
      </p:grpSpPr>
      <p:sp>
        <p:nvSpPr>
          <p:cNvPr id="47" name="Google Shape;47;p6"/>
          <p:cNvSpPr/>
          <p:nvPr/>
        </p:nvSpPr>
        <p:spPr>
          <a:xfrm rot="-5400000">
            <a:off x="-100" y="878175"/>
            <a:ext cx="269100" cy="2694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6"/>
          <p:cNvSpPr/>
          <p:nvPr/>
        </p:nvSpPr>
        <p:spPr>
          <a:xfrm>
            <a:off x="6738387"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6"/>
          <p:cNvSpPr/>
          <p:nvPr/>
        </p:nvSpPr>
        <p:spPr>
          <a:xfrm rot="10800000">
            <a:off x="6560772"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6"/>
          <p:cNvSpPr/>
          <p:nvPr/>
        </p:nvSpPr>
        <p:spPr>
          <a:xfrm>
            <a:off x="6476588"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6"/>
          <p:cNvSpPr/>
          <p:nvPr/>
        </p:nvSpPr>
        <p:spPr>
          <a:xfrm rot="10800000">
            <a:off x="6231175"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6"/>
          <p:cNvSpPr/>
          <p:nvPr/>
        </p:nvSpPr>
        <p:spPr>
          <a:xfrm rot="10800000">
            <a:off x="7182000" y="-125"/>
            <a:ext cx="1962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6"/>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4" name="Google Shape;54;p6"/>
          <p:cNvSpPr txBox="1">
            <a:spLocks noGrp="1"/>
          </p:cNvSpPr>
          <p:nvPr>
            <p:ph type="body" idx="1"/>
          </p:nvPr>
        </p:nvSpPr>
        <p:spPr>
          <a:xfrm>
            <a:off x="457200" y="1409500"/>
            <a:ext cx="2573100" cy="33342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p:txBody>
      </p:sp>
      <p:sp>
        <p:nvSpPr>
          <p:cNvPr id="55" name="Google Shape;55;p6"/>
          <p:cNvSpPr txBox="1">
            <a:spLocks noGrp="1"/>
          </p:cNvSpPr>
          <p:nvPr>
            <p:ph type="body" idx="2"/>
          </p:nvPr>
        </p:nvSpPr>
        <p:spPr>
          <a:xfrm>
            <a:off x="3185326" y="1409500"/>
            <a:ext cx="2573100" cy="33342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p:txBody>
      </p:sp>
      <p:sp>
        <p:nvSpPr>
          <p:cNvPr id="56" name="Google Shape;56;p6"/>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7"/>
        <p:cNvGrpSpPr/>
        <p:nvPr/>
      </p:nvGrpSpPr>
      <p:grpSpPr>
        <a:xfrm>
          <a:off x="0" y="0"/>
          <a:ext cx="0" cy="0"/>
          <a:chOff x="0" y="0"/>
          <a:chExt cx="0" cy="0"/>
        </a:xfrm>
      </p:grpSpPr>
      <p:sp>
        <p:nvSpPr>
          <p:cNvPr id="58" name="Google Shape;58;p7"/>
          <p:cNvSpPr/>
          <p:nvPr/>
        </p:nvSpPr>
        <p:spPr>
          <a:xfrm rot="-5400000">
            <a:off x="-100" y="878175"/>
            <a:ext cx="269100" cy="2694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7"/>
          <p:cNvSpPr/>
          <p:nvPr/>
        </p:nvSpPr>
        <p:spPr>
          <a:xfrm>
            <a:off x="6738387"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7"/>
          <p:cNvSpPr/>
          <p:nvPr/>
        </p:nvSpPr>
        <p:spPr>
          <a:xfrm rot="10800000">
            <a:off x="6560772"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7"/>
          <p:cNvSpPr/>
          <p:nvPr/>
        </p:nvSpPr>
        <p:spPr>
          <a:xfrm>
            <a:off x="6476588"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7"/>
          <p:cNvSpPr/>
          <p:nvPr/>
        </p:nvSpPr>
        <p:spPr>
          <a:xfrm rot="10800000">
            <a:off x="6231175"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7"/>
          <p:cNvSpPr/>
          <p:nvPr/>
        </p:nvSpPr>
        <p:spPr>
          <a:xfrm rot="10800000">
            <a:off x="7182000" y="0"/>
            <a:ext cx="1962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7"/>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5" name="Google Shape;65;p7"/>
          <p:cNvSpPr txBox="1">
            <a:spLocks noGrp="1"/>
          </p:cNvSpPr>
          <p:nvPr>
            <p:ph type="body" idx="1"/>
          </p:nvPr>
        </p:nvSpPr>
        <p:spPr>
          <a:xfrm>
            <a:off x="457200" y="1409500"/>
            <a:ext cx="1708800" cy="3362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p:txBody>
      </p:sp>
      <p:sp>
        <p:nvSpPr>
          <p:cNvPr id="66" name="Google Shape;66;p7"/>
          <p:cNvSpPr txBox="1">
            <a:spLocks noGrp="1"/>
          </p:cNvSpPr>
          <p:nvPr>
            <p:ph type="body" idx="2"/>
          </p:nvPr>
        </p:nvSpPr>
        <p:spPr>
          <a:xfrm>
            <a:off x="2253487" y="1409500"/>
            <a:ext cx="1708800" cy="3362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p:txBody>
      </p:sp>
      <p:sp>
        <p:nvSpPr>
          <p:cNvPr id="67" name="Google Shape;67;p7"/>
          <p:cNvSpPr txBox="1">
            <a:spLocks noGrp="1"/>
          </p:cNvSpPr>
          <p:nvPr>
            <p:ph type="body" idx="3"/>
          </p:nvPr>
        </p:nvSpPr>
        <p:spPr>
          <a:xfrm>
            <a:off x="4049775" y="1409500"/>
            <a:ext cx="1708800" cy="3362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p:txBody>
      </p:sp>
      <p:sp>
        <p:nvSpPr>
          <p:cNvPr id="68" name="Google Shape;68;p7"/>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alf image">
  <p:cSld name="TITLE_ONLY_1">
    <p:spTree>
      <p:nvGrpSpPr>
        <p:cNvPr id="1" name="Shape 86"/>
        <p:cNvGrpSpPr/>
        <p:nvPr/>
      </p:nvGrpSpPr>
      <p:grpSpPr>
        <a:xfrm>
          <a:off x="0" y="0"/>
          <a:ext cx="0" cy="0"/>
          <a:chOff x="0" y="0"/>
          <a:chExt cx="0" cy="0"/>
        </a:xfrm>
      </p:grpSpPr>
      <p:sp>
        <p:nvSpPr>
          <p:cNvPr id="87" name="Google Shape;87;p10"/>
          <p:cNvSpPr/>
          <p:nvPr/>
        </p:nvSpPr>
        <p:spPr>
          <a:xfrm rot="10800000">
            <a:off x="4511857" y="-125"/>
            <a:ext cx="46323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8" name="Google Shape;88;p10"/>
          <p:cNvGrpSpPr/>
          <p:nvPr/>
        </p:nvGrpSpPr>
        <p:grpSpPr>
          <a:xfrm rot="10800000" flipH="1">
            <a:off x="4095344" y="-125"/>
            <a:ext cx="953312" cy="5143625"/>
            <a:chOff x="1962000" y="-125"/>
            <a:chExt cx="953312" cy="5143625"/>
          </a:xfrm>
        </p:grpSpPr>
        <p:sp>
          <p:nvSpPr>
            <p:cNvPr id="89" name="Google Shape;89;p10"/>
            <p:cNvSpPr/>
            <p:nvPr/>
          </p:nvSpPr>
          <p:spPr>
            <a:xfrm rot="10800000" flipH="1">
              <a:off x="2469212" y="0"/>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10"/>
            <p:cNvSpPr/>
            <p:nvPr/>
          </p:nvSpPr>
          <p:spPr>
            <a:xfrm flipH="1">
              <a:off x="2291597" y="-125"/>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0"/>
            <p:cNvSpPr/>
            <p:nvPr/>
          </p:nvSpPr>
          <p:spPr>
            <a:xfrm rot="10800000" flipH="1">
              <a:off x="2207413" y="0"/>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10"/>
            <p:cNvSpPr/>
            <p:nvPr/>
          </p:nvSpPr>
          <p:spPr>
            <a:xfrm flipH="1">
              <a:off x="1962000" y="0"/>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3" name="Google Shape;93;p10"/>
          <p:cNvSpPr/>
          <p:nvPr/>
        </p:nvSpPr>
        <p:spPr>
          <a:xfrm rot="-5400000">
            <a:off x="-100" y="878175"/>
            <a:ext cx="269100" cy="2694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0"/>
          <p:cNvSpPr txBox="1">
            <a:spLocks noGrp="1"/>
          </p:cNvSpPr>
          <p:nvPr>
            <p:ph type="title"/>
          </p:nvPr>
        </p:nvSpPr>
        <p:spPr>
          <a:xfrm>
            <a:off x="457200" y="751550"/>
            <a:ext cx="3142200" cy="727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95" name="Google Shape;95;p10"/>
          <p:cNvSpPr txBox="1">
            <a:spLocks noGrp="1"/>
          </p:cNvSpPr>
          <p:nvPr>
            <p:ph type="sldNum" idx="12"/>
          </p:nvPr>
        </p:nvSpPr>
        <p:spPr>
          <a:xfrm>
            <a:off x="8443059"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96" name="Google Shape;96;p10"/>
          <p:cNvSpPr txBox="1">
            <a:spLocks noGrp="1"/>
          </p:cNvSpPr>
          <p:nvPr>
            <p:ph type="body" idx="1"/>
          </p:nvPr>
        </p:nvSpPr>
        <p:spPr>
          <a:xfrm>
            <a:off x="457200" y="1725427"/>
            <a:ext cx="3142200" cy="2650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a:lvl1pPr>
            <a:lvl2pPr marL="914400" lvl="1" indent="-342900" rtl="0">
              <a:spcBef>
                <a:spcPts val="0"/>
              </a:spcBef>
              <a:spcAft>
                <a:spcPts val="0"/>
              </a:spcAft>
              <a:buSzPts val="1800"/>
              <a:buChar char="⇾"/>
              <a:defRPr/>
            </a:lvl2pPr>
            <a:lvl3pPr marL="1371600" lvl="2" indent="-342900" rtl="0">
              <a:spcBef>
                <a:spcPts val="0"/>
              </a:spcBef>
              <a:spcAft>
                <a:spcPts val="0"/>
              </a:spcAft>
              <a:buSzPts val="18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1"/>
          <p:cNvSpPr txBox="1">
            <a:spLocks noGrp="1"/>
          </p:cNvSpPr>
          <p:nvPr>
            <p:ph type="body" idx="1"/>
          </p:nvPr>
        </p:nvSpPr>
        <p:spPr>
          <a:xfrm>
            <a:off x="363175" y="4253900"/>
            <a:ext cx="72393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800"/>
              <a:buNone/>
              <a:defRPr sz="1800"/>
            </a:lvl1pPr>
          </a:lstStyle>
          <a:p/>
        </p:txBody>
      </p:sp>
      <p:sp>
        <p:nvSpPr>
          <p:cNvPr id="99" name="Google Shape;99;p11"/>
          <p:cNvSpPr/>
          <p:nvPr/>
        </p:nvSpPr>
        <p:spPr>
          <a:xfrm>
            <a:off x="8697912"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11"/>
          <p:cNvSpPr/>
          <p:nvPr/>
        </p:nvSpPr>
        <p:spPr>
          <a:xfrm rot="10800000">
            <a:off x="8520297"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11"/>
          <p:cNvSpPr/>
          <p:nvPr/>
        </p:nvSpPr>
        <p:spPr>
          <a:xfrm>
            <a:off x="8436113"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11"/>
          <p:cNvSpPr/>
          <p:nvPr/>
        </p:nvSpPr>
        <p:spPr>
          <a:xfrm rot="10800000">
            <a:off x="8190700"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11"/>
          <p:cNvSpPr txBox="1">
            <a:spLocks noGrp="1"/>
          </p:cNvSpPr>
          <p:nvPr>
            <p:ph type="sldNum" idx="12"/>
          </p:nvPr>
        </p:nvSpPr>
        <p:spPr>
          <a:xfrm>
            <a:off x="75658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04"/>
        <p:cNvGrpSpPr/>
        <p:nvPr/>
      </p:nvGrpSpPr>
      <p:grpSpPr>
        <a:xfrm>
          <a:off x="0" y="0"/>
          <a:ext cx="0" cy="0"/>
          <a:chOff x="0" y="0"/>
          <a:chExt cx="0" cy="0"/>
        </a:xfrm>
      </p:grpSpPr>
      <p:sp>
        <p:nvSpPr>
          <p:cNvPr id="105" name="Google Shape;105;p12"/>
          <p:cNvSpPr/>
          <p:nvPr/>
        </p:nvSpPr>
        <p:spPr>
          <a:xfrm>
            <a:off x="8697912"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12"/>
          <p:cNvSpPr/>
          <p:nvPr/>
        </p:nvSpPr>
        <p:spPr>
          <a:xfrm rot="10800000">
            <a:off x="8520297"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12"/>
          <p:cNvSpPr/>
          <p:nvPr/>
        </p:nvSpPr>
        <p:spPr>
          <a:xfrm>
            <a:off x="8436113"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12"/>
          <p:cNvSpPr/>
          <p:nvPr/>
        </p:nvSpPr>
        <p:spPr>
          <a:xfrm rot="10800000">
            <a:off x="8190700"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12"/>
          <p:cNvSpPr txBox="1">
            <a:spLocks noGrp="1"/>
          </p:cNvSpPr>
          <p:nvPr>
            <p:ph type="sldNum" idx="12"/>
          </p:nvPr>
        </p:nvSpPr>
        <p:spPr>
          <a:xfrm>
            <a:off x="75658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dark">
  <p:cSld name="BLANK_1">
    <p:spTree>
      <p:nvGrpSpPr>
        <p:cNvPr id="1" name="Shape 110"/>
        <p:cNvGrpSpPr/>
        <p:nvPr/>
      </p:nvGrpSpPr>
      <p:grpSpPr>
        <a:xfrm>
          <a:off x="0" y="0"/>
          <a:ext cx="0" cy="0"/>
          <a:chOff x="0" y="0"/>
          <a:chExt cx="0" cy="0"/>
        </a:xfrm>
      </p:grpSpPr>
      <p:sp>
        <p:nvSpPr>
          <p:cNvPr id="111" name="Google Shape;111;p13"/>
          <p:cNvSpPr/>
          <p:nvPr/>
        </p:nvSpPr>
        <p:spPr>
          <a:xfrm rot="10800000">
            <a:off x="-7161" y="0"/>
            <a:ext cx="9144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13"/>
          <p:cNvSpPr/>
          <p:nvPr/>
        </p:nvSpPr>
        <p:spPr>
          <a:xfrm>
            <a:off x="8697912"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13"/>
          <p:cNvSpPr/>
          <p:nvPr/>
        </p:nvSpPr>
        <p:spPr>
          <a:xfrm rot="10800000">
            <a:off x="8520297"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13"/>
          <p:cNvSpPr/>
          <p:nvPr/>
        </p:nvSpPr>
        <p:spPr>
          <a:xfrm>
            <a:off x="8436113"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13"/>
          <p:cNvSpPr/>
          <p:nvPr/>
        </p:nvSpPr>
        <p:spPr>
          <a:xfrm rot="10800000">
            <a:off x="8190700"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13"/>
          <p:cNvSpPr txBox="1">
            <a:spLocks noGrp="1"/>
          </p:cNvSpPr>
          <p:nvPr>
            <p:ph type="sldNum" idx="12"/>
          </p:nvPr>
        </p:nvSpPr>
        <p:spPr>
          <a:xfrm>
            <a:off x="7565809"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63300"/>
            <a:ext cx="5301300" cy="727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1pPr>
            <a:lvl2pPr lvl="1">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2pPr>
            <a:lvl3pPr lvl="2">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3pPr>
            <a:lvl4pPr lvl="3">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4pPr>
            <a:lvl5pPr lvl="4">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5pPr>
            <a:lvl6pPr lvl="5">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6pPr>
            <a:lvl7pPr lvl="6">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7pPr>
            <a:lvl8pPr lvl="7">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8pPr>
            <a:lvl9pPr lvl="8">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9pPr>
          </a:lstStyle>
          <a:p/>
        </p:txBody>
      </p:sp>
      <p:sp>
        <p:nvSpPr>
          <p:cNvPr id="7" name="Google Shape;7;p1"/>
          <p:cNvSpPr txBox="1">
            <a:spLocks noGrp="1"/>
          </p:cNvSpPr>
          <p:nvPr>
            <p:ph type="body" idx="1"/>
          </p:nvPr>
        </p:nvSpPr>
        <p:spPr>
          <a:xfrm>
            <a:off x="457200" y="1406944"/>
            <a:ext cx="5301300" cy="31614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accent3"/>
              </a:buClr>
              <a:buSzPts val="1800"/>
              <a:buFont typeface="Pontano Sans"/>
              <a:buChar char="➝"/>
              <a:defRPr sz="1800">
                <a:solidFill>
                  <a:schemeClr val="dk1"/>
                </a:solidFill>
                <a:latin typeface="Pontano Sans"/>
                <a:ea typeface="Pontano Sans"/>
                <a:cs typeface="Pontano Sans"/>
                <a:sym typeface="Pontano Sans"/>
              </a:defRPr>
            </a:lvl1pPr>
            <a:lvl2pPr marL="914400" lvl="1" indent="-342900">
              <a:spcBef>
                <a:spcPts val="0"/>
              </a:spcBef>
              <a:spcAft>
                <a:spcPts val="0"/>
              </a:spcAft>
              <a:buClr>
                <a:schemeClr val="accent3"/>
              </a:buClr>
              <a:buSzPts val="1800"/>
              <a:buFont typeface="Pontano Sans"/>
              <a:buChar char="⇾"/>
              <a:defRPr sz="1800">
                <a:solidFill>
                  <a:schemeClr val="dk1"/>
                </a:solidFill>
                <a:latin typeface="Pontano Sans"/>
                <a:ea typeface="Pontano Sans"/>
                <a:cs typeface="Pontano Sans"/>
                <a:sym typeface="Pontano Sans"/>
              </a:defRPr>
            </a:lvl2pPr>
            <a:lvl3pPr marL="1371600" lvl="2" indent="-342900">
              <a:spcBef>
                <a:spcPts val="0"/>
              </a:spcBef>
              <a:spcAft>
                <a:spcPts val="0"/>
              </a:spcAft>
              <a:buClr>
                <a:schemeClr val="accent3"/>
              </a:buClr>
              <a:buSzPts val="1800"/>
              <a:buFont typeface="Pontano Sans"/>
              <a:buChar char="￫"/>
              <a:defRPr sz="1800">
                <a:solidFill>
                  <a:schemeClr val="dk1"/>
                </a:solidFill>
                <a:latin typeface="Pontano Sans"/>
                <a:ea typeface="Pontano Sans"/>
                <a:cs typeface="Pontano Sans"/>
                <a:sym typeface="Pontano Sans"/>
              </a:defRPr>
            </a:lvl3pPr>
            <a:lvl4pPr marL="1828800" lvl="3"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4pPr>
            <a:lvl5pPr marL="2286000" lvl="4"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5pPr>
            <a:lvl6pPr marL="2743200" lvl="5"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6pPr>
            <a:lvl7pPr marL="3200400" lvl="6"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7pPr>
            <a:lvl8pPr marL="3657600" lvl="7"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8pPr>
            <a:lvl9pPr marL="4114800" lvl="8"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9pPr>
          </a:lstStyle>
          <a:p/>
        </p:txBody>
      </p:sp>
      <p:sp>
        <p:nvSpPr>
          <p:cNvPr id="8" name="Google Shape;8;p1"/>
          <p:cNvSpPr txBox="1">
            <a:spLocks noGrp="1"/>
          </p:cNvSpPr>
          <p:nvPr>
            <p:ph type="sldNum" idx="12"/>
          </p:nvPr>
        </p:nvSpPr>
        <p:spPr>
          <a:xfrm>
            <a:off x="56062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chemeClr val="accent3"/>
                </a:solidFill>
                <a:latin typeface="Pontano Sans"/>
                <a:ea typeface="Pontano Sans"/>
                <a:cs typeface="Pontano Sans"/>
                <a:sym typeface="Pontano Sans"/>
              </a:defRPr>
            </a:lvl1pPr>
            <a:lvl2pPr lvl="1" algn="r">
              <a:buNone/>
              <a:defRPr sz="1200">
                <a:solidFill>
                  <a:schemeClr val="accent3"/>
                </a:solidFill>
                <a:latin typeface="Pontano Sans"/>
                <a:ea typeface="Pontano Sans"/>
                <a:cs typeface="Pontano Sans"/>
                <a:sym typeface="Pontano Sans"/>
              </a:defRPr>
            </a:lvl2pPr>
            <a:lvl3pPr lvl="2" algn="r">
              <a:buNone/>
              <a:defRPr sz="1200">
                <a:solidFill>
                  <a:schemeClr val="accent3"/>
                </a:solidFill>
                <a:latin typeface="Pontano Sans"/>
                <a:ea typeface="Pontano Sans"/>
                <a:cs typeface="Pontano Sans"/>
                <a:sym typeface="Pontano Sans"/>
              </a:defRPr>
            </a:lvl3pPr>
            <a:lvl4pPr lvl="3" algn="r">
              <a:buNone/>
              <a:defRPr sz="1200">
                <a:solidFill>
                  <a:schemeClr val="accent3"/>
                </a:solidFill>
                <a:latin typeface="Pontano Sans"/>
                <a:ea typeface="Pontano Sans"/>
                <a:cs typeface="Pontano Sans"/>
                <a:sym typeface="Pontano Sans"/>
              </a:defRPr>
            </a:lvl4pPr>
            <a:lvl5pPr lvl="4" algn="r">
              <a:buNone/>
              <a:defRPr sz="1200">
                <a:solidFill>
                  <a:schemeClr val="accent3"/>
                </a:solidFill>
                <a:latin typeface="Pontano Sans"/>
                <a:ea typeface="Pontano Sans"/>
                <a:cs typeface="Pontano Sans"/>
                <a:sym typeface="Pontano Sans"/>
              </a:defRPr>
            </a:lvl5pPr>
            <a:lvl6pPr lvl="5" algn="r">
              <a:buNone/>
              <a:defRPr sz="1200">
                <a:solidFill>
                  <a:schemeClr val="accent3"/>
                </a:solidFill>
                <a:latin typeface="Pontano Sans"/>
                <a:ea typeface="Pontano Sans"/>
                <a:cs typeface="Pontano Sans"/>
                <a:sym typeface="Pontano Sans"/>
              </a:defRPr>
            </a:lvl6pPr>
            <a:lvl7pPr lvl="6" algn="r">
              <a:buNone/>
              <a:defRPr sz="1200">
                <a:solidFill>
                  <a:schemeClr val="accent3"/>
                </a:solidFill>
                <a:latin typeface="Pontano Sans"/>
                <a:ea typeface="Pontano Sans"/>
                <a:cs typeface="Pontano Sans"/>
                <a:sym typeface="Pontano Sans"/>
              </a:defRPr>
            </a:lvl7pPr>
            <a:lvl8pPr lvl="7" algn="r">
              <a:buNone/>
              <a:defRPr sz="1200">
                <a:solidFill>
                  <a:schemeClr val="accent3"/>
                </a:solidFill>
                <a:latin typeface="Pontano Sans"/>
                <a:ea typeface="Pontano Sans"/>
                <a:cs typeface="Pontano Sans"/>
                <a:sym typeface="Pontano Sans"/>
              </a:defRPr>
            </a:lvl8pPr>
            <a:lvl9pPr lvl="8" algn="r">
              <a:buNone/>
              <a:defRPr sz="1200">
                <a:solidFill>
                  <a:schemeClr val="accent3"/>
                </a:solidFill>
                <a:latin typeface="Pontano Sans"/>
                <a:ea typeface="Pontano Sans"/>
                <a:cs typeface="Pontano Sans"/>
                <a:sym typeface="Pontano Sans"/>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13.jpeg"/><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18.jpeg"/><Relationship Id="rId1" Type="http://schemas.openxmlformats.org/officeDocument/2006/relationships/image" Target="../media/image17.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image" Target="../media/image20.jpeg"/><Relationship Id="rId1" Type="http://schemas.openxmlformats.org/officeDocument/2006/relationships/image" Target="../media/image19.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20"/>
        <p:cNvGrpSpPr/>
        <p:nvPr/>
      </p:nvGrpSpPr>
      <p:grpSpPr>
        <a:xfrm>
          <a:off x="0" y="0"/>
          <a:ext cx="0" cy="0"/>
          <a:chOff x="0" y="0"/>
          <a:chExt cx="0" cy="0"/>
        </a:xfrm>
      </p:grpSpPr>
      <p:sp>
        <p:nvSpPr>
          <p:cNvPr id="121" name="Google Shape;121;p14"/>
          <p:cNvSpPr txBox="1">
            <a:spLocks noGrp="1"/>
          </p:cNvSpPr>
          <p:nvPr>
            <p:ph type="ctrTitle"/>
          </p:nvPr>
        </p:nvSpPr>
        <p:spPr>
          <a:xfrm>
            <a:off x="4593265" y="1339695"/>
            <a:ext cx="44023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mtClean="0">
                <a:latin typeface="Times New Roman" panose="02020603050405020304" pitchFamily="18" charset="0"/>
                <a:cs typeface="Times New Roman" panose="02020603050405020304" pitchFamily="18" charset="0"/>
              </a:rPr>
              <a:t>CÔNG NGHỆ .NET</a:t>
            </a:r>
            <a:endParaRPr lang="vi-VN" smtClean="0">
              <a:latin typeface="Times New Roman" panose="02020603050405020304" pitchFamily="18" charset="0"/>
              <a:cs typeface="Times New Roman" panose="02020603050405020304" pitchFamily="18" charset="0"/>
            </a:endParaRPr>
          </a:p>
        </p:txBody>
      </p:sp>
      <p:sp>
        <p:nvSpPr>
          <p:cNvPr id="2" name="TextBox 1"/>
          <p:cNvSpPr txBox="1"/>
          <p:nvPr/>
        </p:nvSpPr>
        <p:spPr>
          <a:xfrm>
            <a:off x="5195776" y="3659295"/>
            <a:ext cx="2759089" cy="400110"/>
          </a:xfrm>
          <a:prstGeom prst="rect">
            <a:avLst/>
          </a:prstGeom>
          <a:noFill/>
        </p:spPr>
        <p:txBody>
          <a:bodyPr wrap="none" rtlCol="0">
            <a:spAutoFit/>
          </a:bodyPr>
          <a:lstStyle/>
          <a:p>
            <a:r>
              <a:rPr lang="vi-VN" sz="2000" smtClean="0">
                <a:solidFill>
                  <a:schemeClr val="bg1"/>
                </a:solidFill>
                <a:latin typeface="+mj-lt"/>
              </a:rPr>
              <a:t>GVHD: Trần Thanh Nhã</a:t>
            </a:r>
            <a:endParaRPr lang="en-US" sz="2000">
              <a:solidFill>
                <a:schemeClr val="bg1"/>
              </a:solidFill>
              <a:latin typeface="+mj-lt"/>
            </a:endParaRPr>
          </a:p>
        </p:txBody>
      </p:sp>
      <p:sp>
        <p:nvSpPr>
          <p:cNvPr id="3" name="TextBox 2"/>
          <p:cNvSpPr txBox="1"/>
          <p:nvPr/>
        </p:nvSpPr>
        <p:spPr>
          <a:xfrm>
            <a:off x="4111255" y="2299440"/>
            <a:ext cx="6347848" cy="400110"/>
          </a:xfrm>
          <a:prstGeom prst="rect">
            <a:avLst/>
          </a:prstGeom>
          <a:noFill/>
        </p:spPr>
        <p:txBody>
          <a:bodyPr wrap="square" rtlCol="0">
            <a:spAutoFit/>
          </a:bodyPr>
          <a:lstStyle/>
          <a:p>
            <a:r>
              <a:rPr lang="vi-VN" sz="2000" smtClean="0">
                <a:solidFill>
                  <a:schemeClr val="bg1"/>
                </a:solidFill>
                <a:latin typeface="Times New Roman" panose="02020603050405020304" pitchFamily="18" charset="0"/>
                <a:cs typeface="Times New Roman" panose="02020603050405020304" pitchFamily="18" charset="0"/>
              </a:rPr>
              <a:t>Tên Đề Tài: Phần Mềm Quản Lý Tour Du Lịch</a:t>
            </a:r>
            <a:endParaRPr lang="en-US" sz="200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5195776" y="3273476"/>
            <a:ext cx="1217000" cy="400110"/>
          </a:xfrm>
          <a:prstGeom prst="rect">
            <a:avLst/>
          </a:prstGeom>
          <a:noFill/>
        </p:spPr>
        <p:txBody>
          <a:bodyPr wrap="none" rtlCol="0">
            <a:spAutoFit/>
          </a:bodyPr>
          <a:lstStyle/>
          <a:p>
            <a:r>
              <a:rPr lang="vi-VN" sz="2000" smtClean="0">
                <a:solidFill>
                  <a:schemeClr val="bg1"/>
                </a:solidFill>
                <a:latin typeface="Times New Roman" panose="02020603050405020304" pitchFamily="18" charset="0"/>
                <a:cs typeface="Times New Roman" panose="02020603050405020304" pitchFamily="18" charset="0"/>
              </a:rPr>
              <a:t>Nhóm: 19</a:t>
            </a:r>
            <a:endParaRPr lang="en-US" sz="200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23"/>
          <p:cNvSpPr txBox="1">
            <a:spLocks noGrp="1"/>
          </p:cNvSpPr>
          <p:nvPr>
            <p:ph type="title"/>
          </p:nvPr>
        </p:nvSpPr>
        <p:spPr>
          <a:xfrm>
            <a:off x="223284" y="106508"/>
            <a:ext cx="3142200" cy="727800"/>
          </a:xfrm>
          <a:prstGeom prst="rect">
            <a:avLst/>
          </a:prstGeom>
        </p:spPr>
        <p:txBody>
          <a:bodyPr spcFirstLastPara="1" wrap="square" lIns="91425" tIns="91425" rIns="91425" bIns="91425" anchor="t" anchorCtr="0">
            <a:noAutofit/>
          </a:bodyPr>
          <a:lstStyle/>
          <a:p>
            <a:r>
              <a:rPr lang="en-US" sz="3600" baseline="-25000" smtClean="0"/>
              <a:t>Trang chức năng</a:t>
            </a:r>
            <a:endParaRPr lang="en-US" sz="3600" baseline="-25000"/>
          </a:p>
        </p:txBody>
      </p:sp>
      <p:sp>
        <p:nvSpPr>
          <p:cNvPr id="3" name="Rectangle 2"/>
          <p:cNvSpPr/>
          <p:nvPr/>
        </p:nvSpPr>
        <p:spPr>
          <a:xfrm>
            <a:off x="-60252" y="635322"/>
            <a:ext cx="9204251" cy="860748"/>
          </a:xfrm>
          <a:prstGeom prst="rect">
            <a:avLst/>
          </a:prstGeom>
        </p:spPr>
        <p:txBody>
          <a:bodyPr wrap="square">
            <a:spAutoFit/>
          </a:bodyPr>
          <a:lstStyle/>
          <a:p>
            <a:pPr>
              <a:lnSpc>
                <a:spcPct val="107000"/>
              </a:lnSpc>
              <a:spcAft>
                <a:spcPts val="800"/>
              </a:spcAft>
            </a:pPr>
            <a:r>
              <a:rPr lang="vi-VN" sz="2800" baseline="-25000" smtClean="0">
                <a:solidFill>
                  <a:schemeClr val="accent6"/>
                </a:solidFill>
                <a:latin typeface="Times New Roman" panose="02020603050405020304" pitchFamily="18" charset="0"/>
                <a:ea typeface="DengXian" panose="03000509000000000000" charset="-122"/>
              </a:rPr>
              <a:t> </a:t>
            </a:r>
            <a:r>
              <a:rPr lang="vi-VN" sz="2800" smtClean="0">
                <a:solidFill>
                  <a:schemeClr val="accent6"/>
                </a:solidFill>
                <a:latin typeface="Times New Roman" panose="02020603050405020304" pitchFamily="18" charset="0"/>
                <a:ea typeface="DengXian" panose="03000509000000000000" charset="-122"/>
              </a:rPr>
              <a:t>    </a:t>
            </a:r>
            <a:r>
              <a:rPr lang="en-US" sz="2800" baseline="-25000" smtClean="0">
                <a:solidFill>
                  <a:schemeClr val="accent6"/>
                </a:solidFill>
                <a:latin typeface="Times New Roman" panose="02020603050405020304" pitchFamily="18" charset="0"/>
                <a:ea typeface="DengXian" panose="03000509000000000000" charset="-122"/>
              </a:rPr>
              <a:t>Khi đăng nhập vào thành công, bên góc phải màn hình sẽ hiển thị tài </a:t>
            </a:r>
            <a:r>
              <a:rPr lang="vi-VN" sz="2800" baseline="-25000" smtClean="0">
                <a:solidFill>
                  <a:schemeClr val="accent6"/>
                </a:solidFill>
                <a:latin typeface="Times New Roman" panose="02020603050405020304" pitchFamily="18" charset="0"/>
                <a:ea typeface="DengXian" panose="03000509000000000000" charset="-122"/>
              </a:rPr>
              <a:t>khoản và trang có những chức năng sau</a:t>
            </a:r>
            <a:endParaRPr lang="en-US" sz="2800" baseline="-25000">
              <a:solidFill>
                <a:schemeClr val="accent6"/>
              </a:solidFill>
              <a:effectLst/>
              <a:latin typeface="Times New Roman" panose="02020603050405020304" pitchFamily="18" charset="0"/>
              <a:ea typeface="DengXian" panose="03000509000000000000" charset="-122"/>
            </a:endParaRPr>
          </a:p>
        </p:txBody>
      </p:sp>
      <p:sp>
        <p:nvSpPr>
          <p:cNvPr id="4" name="Rectangle 3"/>
          <p:cNvSpPr/>
          <p:nvPr/>
        </p:nvSpPr>
        <p:spPr>
          <a:xfrm>
            <a:off x="131135" y="1705352"/>
            <a:ext cx="4036828" cy="3139321"/>
          </a:xfrm>
          <a:prstGeom prst="rect">
            <a:avLst/>
          </a:prstGeom>
        </p:spPr>
        <p:txBody>
          <a:bodyPr wrap="square">
            <a:spAutoFit/>
          </a:bodyPr>
          <a:lstStyle/>
          <a:p>
            <a:pPr marL="342900" lvl="0" indent="-342900">
              <a:lnSpc>
                <a:spcPct val="150000"/>
              </a:lnSpc>
              <a:buFont typeface="Symbol" panose="05050102010706020507" pitchFamily="18" charset="2"/>
              <a:buChar char=""/>
            </a:pPr>
            <a:r>
              <a:rPr lang="en-US" sz="2200" baseline="-25000">
                <a:latin typeface="Times New Roman" panose="02020603050405020304" pitchFamily="18" charset="0"/>
                <a:ea typeface="DengXian" panose="03000509000000000000" charset="-122"/>
                <a:cs typeface="Mangal"/>
              </a:rPr>
              <a:t>Xem tour: Xem các tour du lịch đang hoạt động</a:t>
            </a:r>
            <a:endParaRPr lang="en-US" sz="2200" baseline="-25000">
              <a:latin typeface="Times New Roman" panose="02020603050405020304" pitchFamily="18" charset="0"/>
              <a:ea typeface="DengXian" panose="03000509000000000000" charset="-122"/>
              <a:cs typeface="Mangal"/>
            </a:endParaRPr>
          </a:p>
          <a:p>
            <a:pPr marL="342900" lvl="0" indent="-342900">
              <a:lnSpc>
                <a:spcPct val="150000"/>
              </a:lnSpc>
              <a:buFont typeface="Symbol" panose="05050102010706020507" pitchFamily="18" charset="2"/>
              <a:buChar char=""/>
            </a:pPr>
            <a:r>
              <a:rPr lang="en-US" sz="2200" baseline="-25000">
                <a:latin typeface="Times New Roman" panose="02020603050405020304" pitchFamily="18" charset="0"/>
                <a:ea typeface="DengXian" panose="03000509000000000000" charset="-122"/>
                <a:cs typeface="Mangal"/>
              </a:rPr>
              <a:t>Đặt vé bay: Đặt vé để đi du lịch</a:t>
            </a:r>
            <a:endParaRPr lang="en-US" sz="2200" baseline="-25000">
              <a:latin typeface="Times New Roman" panose="02020603050405020304" pitchFamily="18" charset="0"/>
              <a:ea typeface="DengXian" panose="03000509000000000000" charset="-122"/>
              <a:cs typeface="Mangal"/>
            </a:endParaRPr>
          </a:p>
          <a:p>
            <a:pPr marL="342900" lvl="0" indent="-342900">
              <a:lnSpc>
                <a:spcPct val="150000"/>
              </a:lnSpc>
              <a:buFont typeface="Symbol" panose="05050102010706020507" pitchFamily="18" charset="2"/>
              <a:buChar char=""/>
            </a:pPr>
            <a:r>
              <a:rPr lang="en-US" sz="2200" baseline="-25000">
                <a:latin typeface="Times New Roman" panose="02020603050405020304" pitchFamily="18" charset="0"/>
                <a:ea typeface="DengXian" panose="03000509000000000000" charset="-122"/>
                <a:cs typeface="Mangal"/>
              </a:rPr>
              <a:t>Xem lịch: Xem thời gian tour bắt đầu </a:t>
            </a:r>
            <a:endParaRPr lang="en-US" sz="2200" baseline="-25000">
              <a:latin typeface="Times New Roman" panose="02020603050405020304" pitchFamily="18" charset="0"/>
              <a:ea typeface="DengXian" panose="03000509000000000000" charset="-122"/>
              <a:cs typeface="Mangal"/>
            </a:endParaRPr>
          </a:p>
          <a:p>
            <a:pPr marL="342900" lvl="0" indent="-342900">
              <a:lnSpc>
                <a:spcPct val="150000"/>
              </a:lnSpc>
              <a:buFont typeface="Symbol" panose="05050102010706020507" pitchFamily="18" charset="2"/>
              <a:buChar char=""/>
            </a:pPr>
            <a:r>
              <a:rPr lang="en-US" sz="2200" baseline="-25000">
                <a:latin typeface="Times New Roman" panose="02020603050405020304" pitchFamily="18" charset="0"/>
                <a:ea typeface="DengXian" panose="03000509000000000000" charset="-122"/>
                <a:cs typeface="Mangal"/>
              </a:rPr>
              <a:t>Giỏ hàng: Xem các tour mà khách đã đặt</a:t>
            </a:r>
            <a:endParaRPr lang="en-US" sz="2200" baseline="-25000">
              <a:latin typeface="Times New Roman" panose="02020603050405020304" pitchFamily="18" charset="0"/>
              <a:ea typeface="DengXian" panose="03000509000000000000" charset="-122"/>
              <a:cs typeface="Mangal"/>
            </a:endParaRPr>
          </a:p>
          <a:p>
            <a:pPr marL="342900" lvl="0" indent="-342900">
              <a:lnSpc>
                <a:spcPct val="150000"/>
              </a:lnSpc>
              <a:buFont typeface="Symbol" panose="05050102010706020507" pitchFamily="18" charset="2"/>
              <a:buChar char=""/>
            </a:pPr>
            <a:r>
              <a:rPr lang="en-US" sz="2200" baseline="-25000">
                <a:latin typeface="Times New Roman" panose="02020603050405020304" pitchFamily="18" charset="0"/>
                <a:ea typeface="DengXian" panose="03000509000000000000" charset="-122"/>
                <a:cs typeface="Mangal"/>
              </a:rPr>
              <a:t>Thông báo: Xem thông báo từ Admin hoặc thông báo từ chuyến du lịch</a:t>
            </a:r>
            <a:endParaRPr lang="en-US" sz="2200" baseline="-25000">
              <a:latin typeface="Times New Roman" panose="02020603050405020304" pitchFamily="18" charset="0"/>
              <a:ea typeface="DengXian" panose="03000509000000000000" charset="-122"/>
              <a:cs typeface="Mangal"/>
            </a:endParaRPr>
          </a:p>
          <a:p>
            <a:pPr marL="342900" lvl="0" indent="-342900">
              <a:lnSpc>
                <a:spcPct val="150000"/>
              </a:lnSpc>
              <a:spcAft>
                <a:spcPts val="800"/>
              </a:spcAft>
              <a:buFont typeface="Symbol" panose="05050102010706020507" pitchFamily="18" charset="2"/>
              <a:buChar char=""/>
            </a:pPr>
            <a:r>
              <a:rPr lang="en-US" sz="2200" baseline="-25000">
                <a:latin typeface="Times New Roman" panose="02020603050405020304" pitchFamily="18" charset="0"/>
                <a:ea typeface="DengXian" panose="03000509000000000000" charset="-122"/>
                <a:cs typeface="Mangal"/>
              </a:rPr>
              <a:t>Thông tin công ty: Xem thông tin công ty như địa chỉ, số điện thoại, độ uy tín,… của công ty</a:t>
            </a:r>
            <a:endParaRPr lang="en-US" sz="2200" baseline="-25000">
              <a:effectLst/>
              <a:latin typeface="Times New Roman" panose="02020603050405020304" pitchFamily="18" charset="0"/>
              <a:ea typeface="DengXian" panose="03000509000000000000" charset="-122"/>
              <a:cs typeface="Mangal"/>
            </a:endParaRPr>
          </a:p>
        </p:txBody>
      </p:sp>
      <p:pic>
        <p:nvPicPr>
          <p:cNvPr id="9" name="Picture 8"/>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31758" y="1496070"/>
            <a:ext cx="4632410" cy="3343275"/>
          </a:xfrm>
          <a:prstGeom prst="rect">
            <a:avLst/>
          </a:prstGeom>
          <a:noFill/>
          <a:ln>
            <a:noFill/>
          </a:ln>
        </p:spPr>
      </p:pic>
      <p:sp>
        <p:nvSpPr>
          <p:cNvPr id="7" name="Slide Number Placeholder 1"/>
          <p:cNvSpPr>
            <a:spLocks noGrp="1"/>
          </p:cNvSpPr>
          <p:nvPr>
            <p:ph type="sldNum" idx="12"/>
          </p:nvPr>
        </p:nvSpPr>
        <p:spPr>
          <a:xfrm>
            <a:off x="0" y="4749900"/>
            <a:ext cx="548700" cy="393600"/>
          </a:xfrm>
        </p:spPr>
        <p:txBody>
          <a:bodyPr/>
          <a:lstStyle/>
          <a:p>
            <a:pPr marL="0" lvl="0" indent="0" algn="r" rtl="0">
              <a:spcBef>
                <a:spcPts val="0"/>
              </a:spcBef>
              <a:spcAft>
                <a:spcPts val="0"/>
              </a:spcAft>
              <a:buNone/>
            </a:pPr>
            <a:r>
              <a:rPr lang="vi-VN"/>
              <a:t>8</a:t>
            </a:r>
            <a:endParaRPr lang="en-GB"/>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14" name="Google Shape;206;p23"/>
          <p:cNvSpPr txBox="1"/>
          <p:nvPr/>
        </p:nvSpPr>
        <p:spPr>
          <a:xfrm>
            <a:off x="223284" y="106508"/>
            <a:ext cx="3142200" cy="727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600" baseline="-25000" smtClean="0"/>
              <a:t>Trang </a:t>
            </a:r>
            <a:r>
              <a:rPr lang="vi-VN" sz="3600" baseline="-25000" smtClean="0"/>
              <a:t>Xem Tour</a:t>
            </a:r>
            <a:endParaRPr lang="en-US" sz="3600" baseline="-25000"/>
          </a:p>
        </p:txBody>
      </p:sp>
      <p:sp>
        <p:nvSpPr>
          <p:cNvPr id="2" name="TextBox 1"/>
          <p:cNvSpPr txBox="1"/>
          <p:nvPr/>
        </p:nvSpPr>
        <p:spPr>
          <a:xfrm>
            <a:off x="0" y="780734"/>
            <a:ext cx="8229600" cy="800219"/>
          </a:xfrm>
          <a:prstGeom prst="rect">
            <a:avLst/>
          </a:prstGeom>
          <a:noFill/>
        </p:spPr>
        <p:txBody>
          <a:bodyPr wrap="square" rtlCol="0">
            <a:spAutoFit/>
          </a:bodyPr>
          <a:lstStyle/>
          <a:p>
            <a:r>
              <a:rPr lang="vi-VN" sz="2400" baseline="-25000" smtClean="0">
                <a:latin typeface="Times New Roman" panose="02020603050405020304" pitchFamily="18" charset="0"/>
                <a:cs typeface="Times New Roman" panose="02020603050405020304" pitchFamily="18" charset="0"/>
              </a:rPr>
              <a:t>     </a:t>
            </a:r>
            <a:r>
              <a:rPr lang="en-US" sz="2400" baseline="-25000" smtClean="0">
                <a:latin typeface="Times New Roman" panose="02020603050405020304" pitchFamily="18" charset="0"/>
                <a:cs typeface="Times New Roman" panose="02020603050405020304" pitchFamily="18" charset="0"/>
              </a:rPr>
              <a:t>Hiển </a:t>
            </a:r>
            <a:r>
              <a:rPr lang="en-US" sz="2400" baseline="-25000">
                <a:latin typeface="Times New Roman" panose="02020603050405020304" pitchFamily="18" charset="0"/>
                <a:cs typeface="Times New Roman" panose="02020603050405020304" pitchFamily="18" charset="0"/>
              </a:rPr>
              <a:t>thị toàn bộ các tour du lịch mà bên công ty đang có và có các chức năng xắp sếp tìm kiếm </a:t>
            </a:r>
            <a:r>
              <a:rPr lang="vi-VN" sz="2400" baseline="-25000" smtClean="0">
                <a:latin typeface="Times New Roman" panose="02020603050405020304" pitchFamily="18" charset="0"/>
                <a:cs typeface="Times New Roman" panose="02020603050405020304" pitchFamily="18" charset="0"/>
              </a:rPr>
              <a:t> </a:t>
            </a:r>
            <a:r>
              <a:rPr lang="en-US" sz="2400" baseline="-25000" smtClean="0">
                <a:latin typeface="Times New Roman" panose="02020603050405020304" pitchFamily="18" charset="0"/>
                <a:cs typeface="Times New Roman" panose="02020603050405020304" pitchFamily="18" charset="0"/>
              </a:rPr>
              <a:t>theo</a:t>
            </a:r>
            <a:r>
              <a:rPr lang="en-US" sz="2400" baseline="-25000">
                <a:latin typeface="Times New Roman" panose="02020603050405020304" pitchFamily="18" charset="0"/>
                <a:cs typeface="Times New Roman" panose="02020603050405020304" pitchFamily="18" charset="0"/>
              </a:rPr>
              <a:t>: Loại tour và giá.</a:t>
            </a:r>
            <a:endParaRPr lang="en-US" sz="2400" baseline="-25000">
              <a:latin typeface="Times New Roman" panose="02020603050405020304" pitchFamily="18" charset="0"/>
              <a:cs typeface="Times New Roman" panose="02020603050405020304" pitchFamily="18" charset="0"/>
            </a:endParaRPr>
          </a:p>
          <a:p>
            <a:endParaRPr lang="en-US"/>
          </a:p>
        </p:txBody>
      </p:sp>
      <p:pic>
        <p:nvPicPr>
          <p:cNvPr id="16" name="Picture 15"/>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86000" y="1580953"/>
            <a:ext cx="5943600" cy="3343275"/>
          </a:xfrm>
          <a:prstGeom prst="rect">
            <a:avLst/>
          </a:prstGeom>
          <a:noFill/>
          <a:ln>
            <a:noFill/>
          </a:ln>
        </p:spPr>
      </p:pic>
      <p:sp>
        <p:nvSpPr>
          <p:cNvPr id="5" name="Slide Number Placeholder 1"/>
          <p:cNvSpPr>
            <a:spLocks noGrp="1"/>
          </p:cNvSpPr>
          <p:nvPr>
            <p:ph type="sldNum" idx="12"/>
          </p:nvPr>
        </p:nvSpPr>
        <p:spPr>
          <a:xfrm>
            <a:off x="0" y="4749900"/>
            <a:ext cx="548700" cy="393600"/>
          </a:xfrm>
        </p:spPr>
        <p:txBody>
          <a:bodyPr/>
          <a:lstStyle/>
          <a:p>
            <a:pPr marL="0" lvl="0" indent="0" algn="r" rtl="0">
              <a:spcBef>
                <a:spcPts val="0"/>
              </a:spcBef>
              <a:spcAft>
                <a:spcPts val="0"/>
              </a:spcAft>
              <a:buNone/>
            </a:pPr>
            <a:r>
              <a:rPr lang="vi-VN"/>
              <a:t>9</a:t>
            </a:r>
            <a:endParaRPr lang="en-GB"/>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grpSp>
        <p:nvGrpSpPr>
          <p:cNvPr id="352" name="Google Shape;352;p35"/>
          <p:cNvGrpSpPr/>
          <p:nvPr/>
        </p:nvGrpSpPr>
        <p:grpSpPr>
          <a:xfrm>
            <a:off x="453656" y="1601971"/>
            <a:ext cx="7634176" cy="3317359"/>
            <a:chOff x="1177450" y="241631"/>
            <a:chExt cx="6173152" cy="3616776"/>
          </a:xfrm>
        </p:grpSpPr>
        <p:sp>
          <p:nvSpPr>
            <p:cNvPr id="353" name="Google Shape;353;p3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4" name="Google Shape;354;p3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5" name="Google Shape;355;p3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6" name="Google Shape;356;p3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0" name="Google Shape;206;p23"/>
          <p:cNvSpPr txBox="1"/>
          <p:nvPr/>
        </p:nvSpPr>
        <p:spPr>
          <a:xfrm>
            <a:off x="223284" y="106508"/>
            <a:ext cx="3142200" cy="727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600" baseline="-25000" smtClean="0">
                <a:solidFill>
                  <a:schemeClr val="accent6"/>
                </a:solidFill>
              </a:rPr>
              <a:t>Trang </a:t>
            </a:r>
            <a:r>
              <a:rPr lang="vi-VN" sz="3600" baseline="-25000" smtClean="0">
                <a:solidFill>
                  <a:schemeClr val="accent6"/>
                </a:solidFill>
              </a:rPr>
              <a:t>Xem Tour</a:t>
            </a:r>
            <a:endParaRPr lang="en-US" sz="3600" baseline="-25000">
              <a:solidFill>
                <a:schemeClr val="accent6"/>
              </a:solidFill>
            </a:endParaRPr>
          </a:p>
        </p:txBody>
      </p:sp>
      <p:pic>
        <p:nvPicPr>
          <p:cNvPr id="11" name="Picture 10"/>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04260" y="1779181"/>
            <a:ext cx="5947144" cy="2765979"/>
          </a:xfrm>
          <a:prstGeom prst="rect">
            <a:avLst/>
          </a:prstGeom>
          <a:noFill/>
          <a:ln>
            <a:noFill/>
          </a:ln>
        </p:spPr>
      </p:pic>
      <p:sp>
        <p:nvSpPr>
          <p:cNvPr id="2" name="TextBox 1"/>
          <p:cNvSpPr txBox="1"/>
          <p:nvPr/>
        </p:nvSpPr>
        <p:spPr>
          <a:xfrm>
            <a:off x="0" y="697397"/>
            <a:ext cx="8209516" cy="707886"/>
          </a:xfrm>
          <a:prstGeom prst="rect">
            <a:avLst/>
          </a:prstGeom>
          <a:noFill/>
        </p:spPr>
        <p:txBody>
          <a:bodyPr wrap="square" rtlCol="0">
            <a:spAutoFit/>
          </a:bodyPr>
          <a:lstStyle/>
          <a:p>
            <a:r>
              <a:rPr lang="vi-VN" sz="2000" smtClean="0">
                <a:solidFill>
                  <a:schemeClr val="accent6"/>
                </a:solidFill>
                <a:latin typeface="Times New Roman" panose="02020603050405020304" pitchFamily="18" charset="0"/>
                <a:cs typeface="Times New Roman" panose="02020603050405020304" pitchFamily="18" charset="0"/>
              </a:rPr>
              <a:t>     </a:t>
            </a:r>
            <a:r>
              <a:rPr lang="en-US" sz="2000" smtClean="0">
                <a:solidFill>
                  <a:schemeClr val="accent6"/>
                </a:solidFill>
                <a:latin typeface="Times New Roman" panose="02020603050405020304" pitchFamily="18" charset="0"/>
                <a:cs typeface="Times New Roman" panose="02020603050405020304" pitchFamily="18" charset="0"/>
              </a:rPr>
              <a:t>Khi </a:t>
            </a:r>
            <a:r>
              <a:rPr lang="en-US" sz="2000">
                <a:solidFill>
                  <a:schemeClr val="accent6"/>
                </a:solidFill>
                <a:latin typeface="Times New Roman" panose="02020603050405020304" pitchFamily="18" charset="0"/>
                <a:cs typeface="Times New Roman" panose="02020603050405020304" pitchFamily="18" charset="0"/>
              </a:rPr>
              <a:t>khách hàng nhấn vào Xem thì sẽ hiển thị thông tin chi tiết của tour </a:t>
            </a:r>
            <a:r>
              <a:rPr lang="vi-VN" sz="2000" smtClean="0">
                <a:solidFill>
                  <a:schemeClr val="accent6"/>
                </a:solidFill>
                <a:latin typeface="Times New Roman" panose="02020603050405020304" pitchFamily="18" charset="0"/>
                <a:cs typeface="Times New Roman" panose="02020603050405020304" pitchFamily="18" charset="0"/>
              </a:rPr>
              <a:t>đó. Khi muốn đặt vé thì người dùng chỉ cần điều vào ô ngày đi và số lượng vé.</a:t>
            </a:r>
            <a:endParaRPr lang="en-US" sz="2000">
              <a:solidFill>
                <a:schemeClr val="accent6"/>
              </a:solidFill>
              <a:latin typeface="Times New Roman" panose="02020603050405020304" pitchFamily="18" charset="0"/>
              <a:cs typeface="Times New Roman" panose="02020603050405020304" pitchFamily="18" charset="0"/>
            </a:endParaRPr>
          </a:p>
        </p:txBody>
      </p:sp>
      <p:sp>
        <p:nvSpPr>
          <p:cNvPr id="12" name="Slide Number Placeholder 1"/>
          <p:cNvSpPr>
            <a:spLocks noGrp="1"/>
          </p:cNvSpPr>
          <p:nvPr>
            <p:ph type="sldNum" idx="12"/>
          </p:nvPr>
        </p:nvSpPr>
        <p:spPr>
          <a:xfrm>
            <a:off x="0" y="4749900"/>
            <a:ext cx="548700" cy="393600"/>
          </a:xfrm>
        </p:spPr>
        <p:txBody>
          <a:bodyPr/>
          <a:lstStyle/>
          <a:p>
            <a:pPr marL="0" lvl="0" indent="0" algn="r" rtl="0">
              <a:spcBef>
                <a:spcPts val="0"/>
              </a:spcBef>
              <a:spcAft>
                <a:spcPts val="0"/>
              </a:spcAft>
              <a:buNone/>
            </a:pPr>
            <a:r>
              <a:rPr lang="vi-VN"/>
              <a:t>10</a:t>
            </a:r>
            <a:endParaRPr lang="en-GB"/>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52;p35"/>
          <p:cNvGrpSpPr/>
          <p:nvPr/>
        </p:nvGrpSpPr>
        <p:grpSpPr>
          <a:xfrm>
            <a:off x="276447" y="1609060"/>
            <a:ext cx="7634176" cy="3317359"/>
            <a:chOff x="1177450" y="241631"/>
            <a:chExt cx="6173152" cy="3616776"/>
          </a:xfrm>
        </p:grpSpPr>
        <p:sp>
          <p:nvSpPr>
            <p:cNvPr id="4" name="Google Shape;353;p3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 name="Google Shape;354;p3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 name="Google Shape;355;p3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 name="Google Shape;356;p3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9" name="Picture 8"/>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1145" y="1800225"/>
            <a:ext cx="5947311" cy="2821863"/>
          </a:xfrm>
          <a:prstGeom prst="rect">
            <a:avLst/>
          </a:prstGeom>
          <a:noFill/>
          <a:ln>
            <a:noFill/>
          </a:ln>
        </p:spPr>
      </p:pic>
      <p:sp>
        <p:nvSpPr>
          <p:cNvPr id="10" name="TextBox 9"/>
          <p:cNvSpPr txBox="1"/>
          <p:nvPr/>
        </p:nvSpPr>
        <p:spPr>
          <a:xfrm>
            <a:off x="125396" y="171303"/>
            <a:ext cx="8111291" cy="1200329"/>
          </a:xfrm>
          <a:prstGeom prst="rect">
            <a:avLst/>
          </a:prstGeom>
          <a:noFill/>
        </p:spPr>
        <p:txBody>
          <a:bodyPr wrap="square" rtlCol="0">
            <a:spAutoFit/>
          </a:bodyPr>
          <a:lstStyle/>
          <a:p>
            <a:r>
              <a:rPr lang="vi-VN" sz="1600" smtClean="0">
                <a:solidFill>
                  <a:schemeClr val="accent6"/>
                </a:solidFill>
                <a:latin typeface="Times New Roman" panose="02020603050405020304" pitchFamily="18" charset="0"/>
                <a:cs typeface="Times New Roman" panose="02020603050405020304" pitchFamily="18" charset="0"/>
              </a:rPr>
              <a:t>     </a:t>
            </a:r>
            <a:r>
              <a:rPr lang="en-US" sz="1800" smtClean="0">
                <a:solidFill>
                  <a:schemeClr val="accent6"/>
                </a:solidFill>
                <a:latin typeface="Times New Roman" panose="02020603050405020304" pitchFamily="18" charset="0"/>
                <a:cs typeface="Times New Roman" panose="02020603050405020304" pitchFamily="18" charset="0"/>
              </a:rPr>
              <a:t>Bên</a:t>
            </a:r>
            <a:r>
              <a:rPr lang="vi-VN" sz="1800" smtClean="0">
                <a:solidFill>
                  <a:schemeClr val="accent6"/>
                </a:solidFill>
                <a:latin typeface="Times New Roman" panose="02020603050405020304" pitchFamily="18" charset="0"/>
                <a:cs typeface="Times New Roman" panose="02020603050405020304" pitchFamily="18" charset="0"/>
              </a:rPr>
              <a:t> cạnh là</a:t>
            </a:r>
            <a:r>
              <a:rPr lang="en-US" sz="1800" smtClean="0">
                <a:solidFill>
                  <a:schemeClr val="accent6"/>
                </a:solidFill>
                <a:latin typeface="Times New Roman" panose="02020603050405020304" pitchFamily="18" charset="0"/>
                <a:cs typeface="Times New Roman" panose="02020603050405020304" pitchFamily="18" charset="0"/>
              </a:rPr>
              <a:t> </a:t>
            </a:r>
            <a:r>
              <a:rPr lang="en-US" sz="1800">
                <a:solidFill>
                  <a:schemeClr val="accent6"/>
                </a:solidFill>
                <a:latin typeface="Times New Roman" panose="02020603050405020304" pitchFamily="18" charset="0"/>
                <a:cs typeface="Times New Roman" panose="02020603050405020304" pitchFamily="18" charset="0"/>
              </a:rPr>
              <a:t>biểu mẫu của người thân đi cùng, thì khách hàng phải tự điền gồm: tên, ngày sinh, giới tính, căn cước công dân. Khi điền xong khách hàng cần nhấn vào nút thêm, sai thông tin thì nhấn vào sửa, thêm vào mà người đó không muốn đi thì nhấn vào xóa. Thông tin sẽ được hiển </a:t>
            </a:r>
            <a:r>
              <a:rPr lang="vi-VN" sz="1800" smtClean="0">
                <a:solidFill>
                  <a:schemeClr val="accent6"/>
                </a:solidFill>
                <a:latin typeface="Times New Roman" panose="02020603050405020304" pitchFamily="18" charset="0"/>
                <a:cs typeface="Times New Roman" panose="02020603050405020304" pitchFamily="18" charset="0"/>
              </a:rPr>
              <a:t>thị. </a:t>
            </a:r>
            <a:r>
              <a:rPr lang="en-US" sz="1800">
                <a:solidFill>
                  <a:schemeClr val="accent6"/>
                </a:solidFill>
                <a:latin typeface="Times New Roman" panose="02020603050405020304" pitchFamily="18" charset="0"/>
                <a:cs typeface="Times New Roman" panose="02020603050405020304" pitchFamily="18" charset="0"/>
              </a:rPr>
              <a:t>Sau khi đã điền xong thì nhấn xác nhận.</a:t>
            </a:r>
            <a:endParaRPr lang="en-US" sz="1800">
              <a:solidFill>
                <a:schemeClr val="accent6"/>
              </a:solidFill>
              <a:latin typeface="Times New Roman" panose="02020603050405020304" pitchFamily="18" charset="0"/>
              <a:cs typeface="Times New Roman" panose="02020603050405020304" pitchFamily="18" charset="0"/>
            </a:endParaRPr>
          </a:p>
        </p:txBody>
      </p:sp>
      <p:sp>
        <p:nvSpPr>
          <p:cNvPr id="11" name="Slide Number Placeholder 1"/>
          <p:cNvSpPr>
            <a:spLocks noGrp="1"/>
          </p:cNvSpPr>
          <p:nvPr>
            <p:ph type="sldNum" idx="12"/>
          </p:nvPr>
        </p:nvSpPr>
        <p:spPr>
          <a:xfrm>
            <a:off x="0" y="4749900"/>
            <a:ext cx="548700" cy="393600"/>
          </a:xfrm>
        </p:spPr>
        <p:txBody>
          <a:bodyPr/>
          <a:lstStyle/>
          <a:p>
            <a:pPr marL="0" lvl="0" indent="0" algn="r" rtl="0">
              <a:spcBef>
                <a:spcPts val="0"/>
              </a:spcBef>
              <a:spcAft>
                <a:spcPts val="0"/>
              </a:spcAft>
              <a:buNone/>
            </a:pPr>
            <a:r>
              <a:rPr lang="vi-VN"/>
              <a:t>11</a:t>
            </a:r>
            <a:endParaRPr lang="en-GB"/>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212"/>
        <p:cNvGrpSpPr/>
        <p:nvPr/>
      </p:nvGrpSpPr>
      <p:grpSpPr>
        <a:xfrm>
          <a:off x="0" y="0"/>
          <a:ext cx="0" cy="0"/>
          <a:chOff x="0" y="0"/>
          <a:chExt cx="0" cy="0"/>
        </a:xfrm>
      </p:grpSpPr>
      <p:sp>
        <p:nvSpPr>
          <p:cNvPr id="4" name="Google Shape;206;p23"/>
          <p:cNvSpPr txBox="1"/>
          <p:nvPr/>
        </p:nvSpPr>
        <p:spPr>
          <a:xfrm>
            <a:off x="223284" y="106508"/>
            <a:ext cx="3859618" cy="727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600" baseline="-25000" smtClean="0">
                <a:solidFill>
                  <a:schemeClr val="accent6"/>
                </a:solidFill>
              </a:rPr>
              <a:t>Trang </a:t>
            </a:r>
            <a:r>
              <a:rPr lang="vi-VN" sz="3600" baseline="-25000" smtClean="0">
                <a:solidFill>
                  <a:schemeClr val="accent6"/>
                </a:solidFill>
              </a:rPr>
              <a:t>Xem Lịch Của Tour</a:t>
            </a:r>
            <a:endParaRPr lang="en-US" sz="3600" baseline="-25000">
              <a:solidFill>
                <a:schemeClr val="accent6"/>
              </a:solidFill>
            </a:endParaRPr>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9127" y="1397506"/>
            <a:ext cx="5998845" cy="3374390"/>
          </a:xfrm>
          <a:prstGeom prst="rect">
            <a:avLst/>
          </a:prstGeom>
          <a:noFill/>
          <a:ln>
            <a:noFill/>
          </a:ln>
        </p:spPr>
      </p:pic>
      <p:sp>
        <p:nvSpPr>
          <p:cNvPr id="2" name="Rectangle 1"/>
          <p:cNvSpPr/>
          <p:nvPr/>
        </p:nvSpPr>
        <p:spPr>
          <a:xfrm>
            <a:off x="223284" y="805068"/>
            <a:ext cx="8226056" cy="443583"/>
          </a:xfrm>
          <a:prstGeom prst="rect">
            <a:avLst/>
          </a:prstGeom>
        </p:spPr>
        <p:txBody>
          <a:bodyPr wrap="square">
            <a:spAutoFit/>
          </a:bodyPr>
          <a:lstStyle/>
          <a:p>
            <a:pPr>
              <a:lnSpc>
                <a:spcPct val="107000"/>
              </a:lnSpc>
              <a:spcAft>
                <a:spcPts val="800"/>
              </a:spcAft>
            </a:pPr>
            <a:r>
              <a:rPr lang="vi-VN" sz="3200" baseline="-25000" smtClean="0">
                <a:solidFill>
                  <a:schemeClr val="accent6"/>
                </a:solidFill>
                <a:latin typeface="Times New Roman" panose="02020603050405020304" pitchFamily="18" charset="0"/>
                <a:ea typeface="DengXian" panose="03000509000000000000" charset="-122"/>
              </a:rPr>
              <a:t>Trang sẽ h</a:t>
            </a:r>
            <a:r>
              <a:rPr lang="en-US" sz="3200" baseline="-25000" smtClean="0">
                <a:solidFill>
                  <a:schemeClr val="accent6"/>
                </a:solidFill>
                <a:latin typeface="Times New Roman" panose="02020603050405020304" pitchFamily="18" charset="0"/>
                <a:ea typeface="DengXian" panose="03000509000000000000" charset="-122"/>
              </a:rPr>
              <a:t>iển </a:t>
            </a:r>
            <a:r>
              <a:rPr lang="en-US" sz="3200" baseline="-25000">
                <a:solidFill>
                  <a:schemeClr val="accent6"/>
                </a:solidFill>
                <a:latin typeface="Times New Roman" panose="02020603050405020304" pitchFamily="18" charset="0"/>
                <a:ea typeface="DengXian" panose="03000509000000000000" charset="-122"/>
              </a:rPr>
              <a:t>thị mã tour, tên tour và ngày đi các tour bạn đã đặt trước đó </a:t>
            </a:r>
            <a:endParaRPr lang="en-US" sz="3200" baseline="-25000">
              <a:solidFill>
                <a:schemeClr val="accent6"/>
              </a:solidFill>
              <a:effectLst/>
              <a:latin typeface="Times New Roman" panose="02020603050405020304" pitchFamily="18" charset="0"/>
              <a:ea typeface="DengXian" panose="03000509000000000000" charset="-122"/>
            </a:endParaRPr>
          </a:p>
        </p:txBody>
      </p:sp>
      <p:sp>
        <p:nvSpPr>
          <p:cNvPr id="6" name="Slide Number Placeholder 1"/>
          <p:cNvSpPr>
            <a:spLocks noGrp="1"/>
          </p:cNvSpPr>
          <p:nvPr>
            <p:ph type="sldNum" idx="12"/>
          </p:nvPr>
        </p:nvSpPr>
        <p:spPr>
          <a:xfrm>
            <a:off x="0" y="4749900"/>
            <a:ext cx="548700" cy="393600"/>
          </a:xfrm>
        </p:spPr>
        <p:txBody>
          <a:bodyPr/>
          <a:lstStyle/>
          <a:p>
            <a:pPr marL="0" lvl="0" indent="0" algn="r" rtl="0">
              <a:spcBef>
                <a:spcPts val="0"/>
              </a:spcBef>
              <a:spcAft>
                <a:spcPts val="0"/>
              </a:spcAft>
              <a:buNone/>
            </a:pPr>
            <a:r>
              <a:rPr lang="vi-VN" smtClean="0"/>
              <a:t>12</a:t>
            </a:r>
            <a:endParaRPr lang="en-GB"/>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23" name="Google Shape;206;p23"/>
          <p:cNvSpPr txBox="1"/>
          <p:nvPr/>
        </p:nvSpPr>
        <p:spPr>
          <a:xfrm>
            <a:off x="172483" y="-13864"/>
            <a:ext cx="4143153" cy="727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600" baseline="-25000" smtClean="0">
                <a:solidFill>
                  <a:schemeClr val="accent6"/>
                </a:solidFill>
              </a:rPr>
              <a:t>Trang </a:t>
            </a:r>
            <a:r>
              <a:rPr lang="vi-VN" sz="3600" baseline="-25000" smtClean="0">
                <a:solidFill>
                  <a:schemeClr val="accent6"/>
                </a:solidFill>
              </a:rPr>
              <a:t>Quản Lý Khách Hàng</a:t>
            </a:r>
            <a:endParaRPr lang="en-US" sz="3600" baseline="-25000">
              <a:solidFill>
                <a:schemeClr val="accent6"/>
              </a:solidFill>
            </a:endParaRPr>
          </a:p>
        </p:txBody>
      </p:sp>
      <p:sp>
        <p:nvSpPr>
          <p:cNvPr id="3" name="Rectangle 2"/>
          <p:cNvSpPr/>
          <p:nvPr/>
        </p:nvSpPr>
        <p:spPr>
          <a:xfrm>
            <a:off x="-60252" y="786508"/>
            <a:ext cx="4051681" cy="1421992"/>
          </a:xfrm>
          <a:prstGeom prst="rect">
            <a:avLst/>
          </a:prstGeom>
        </p:spPr>
        <p:txBody>
          <a:bodyPr wrap="square">
            <a:spAutoFit/>
          </a:bodyPr>
          <a:lstStyle/>
          <a:p>
            <a:pPr>
              <a:lnSpc>
                <a:spcPct val="150000"/>
              </a:lnSpc>
              <a:spcAft>
                <a:spcPts val="800"/>
              </a:spcAft>
            </a:pPr>
            <a:r>
              <a:rPr lang="vi-VN" sz="3000" baseline="-25000" smtClean="0">
                <a:latin typeface="Times New Roman" panose="02020603050405020304" pitchFamily="18" charset="0"/>
                <a:ea typeface="DengXian" panose="03000509000000000000" charset="-122"/>
              </a:rPr>
              <a:t>     </a:t>
            </a:r>
            <a:r>
              <a:rPr lang="en-US" sz="3000" baseline="-25000" smtClean="0">
                <a:latin typeface="Times New Roman" panose="02020603050405020304" pitchFamily="18" charset="0"/>
                <a:ea typeface="DengXian" panose="03000509000000000000" charset="-122"/>
              </a:rPr>
              <a:t>Hiển </a:t>
            </a:r>
            <a:r>
              <a:rPr lang="en-US" sz="3000" baseline="-25000">
                <a:latin typeface="Times New Roman" panose="02020603050405020304" pitchFamily="18" charset="0"/>
                <a:ea typeface="DengXian" panose="03000509000000000000" charset="-122"/>
              </a:rPr>
              <a:t>thị thông tin khách hàng: Mã khách hàng, mã tài khoản, tên khách, ngày sinh, số điện thoại</a:t>
            </a:r>
            <a:endParaRPr lang="en-US" sz="3000" baseline="-25000">
              <a:effectLst/>
              <a:latin typeface="Times New Roman" panose="02020603050405020304" pitchFamily="18" charset="0"/>
              <a:ea typeface="DengXian" panose="03000509000000000000" charset="-122"/>
            </a:endParaRPr>
          </a:p>
        </p:txBody>
      </p:sp>
      <p:pic>
        <p:nvPicPr>
          <p:cNvPr id="26" name="Picture 25"/>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91429" y="879735"/>
            <a:ext cx="4996542" cy="3971077"/>
          </a:xfrm>
          <a:prstGeom prst="rect">
            <a:avLst/>
          </a:prstGeom>
          <a:noFill/>
          <a:ln>
            <a:noFill/>
          </a:ln>
        </p:spPr>
      </p:pic>
      <p:sp>
        <p:nvSpPr>
          <p:cNvPr id="6" name="Slide Number Placeholder 1"/>
          <p:cNvSpPr>
            <a:spLocks noGrp="1"/>
          </p:cNvSpPr>
          <p:nvPr>
            <p:ph type="sldNum" idx="12"/>
          </p:nvPr>
        </p:nvSpPr>
        <p:spPr>
          <a:xfrm>
            <a:off x="0" y="4749900"/>
            <a:ext cx="548700" cy="393600"/>
          </a:xfrm>
        </p:spPr>
        <p:txBody>
          <a:bodyPr/>
          <a:lstStyle/>
          <a:p>
            <a:pPr marL="0" lvl="0" indent="0" algn="r" rtl="0">
              <a:spcBef>
                <a:spcPts val="0"/>
              </a:spcBef>
              <a:spcAft>
                <a:spcPts val="0"/>
              </a:spcAft>
              <a:buNone/>
            </a:pPr>
            <a:r>
              <a:rPr lang="vi-VN" smtClean="0"/>
              <a:t>13</a:t>
            </a:r>
            <a:endParaRPr lang="en-GB"/>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61" name="Google Shape;161;p19" descr="photo-1485113304677-256fd24bb0ae"/>
          <p:cNvPicPr preferRelativeResize="0"/>
          <p:nvPr/>
        </p:nvPicPr>
        <p:blipFill rotWithShape="1">
          <a:blip r:embed="rId1"/>
          <a:srcRect l="49857" r="24546"/>
          <a:stretch>
            <a:fillRect/>
          </a:stretch>
        </p:blipFill>
        <p:spPr>
          <a:xfrm>
            <a:off x="7169200" y="0"/>
            <a:ext cx="1974799" cy="5143500"/>
          </a:xfrm>
          <a:prstGeom prst="rect">
            <a:avLst/>
          </a:prstGeom>
          <a:noFill/>
          <a:ln>
            <a:noFill/>
          </a:ln>
        </p:spPr>
      </p:pic>
      <p:sp>
        <p:nvSpPr>
          <p:cNvPr id="6" name="Google Shape;206;p23"/>
          <p:cNvSpPr txBox="1"/>
          <p:nvPr/>
        </p:nvSpPr>
        <p:spPr>
          <a:xfrm>
            <a:off x="172483" y="-13864"/>
            <a:ext cx="4143153" cy="727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600" baseline="-25000" smtClean="0">
                <a:solidFill>
                  <a:schemeClr val="accent6"/>
                </a:solidFill>
              </a:rPr>
              <a:t>Trang </a:t>
            </a:r>
            <a:r>
              <a:rPr lang="vi-VN" sz="3600" baseline="-25000" smtClean="0">
                <a:solidFill>
                  <a:schemeClr val="accent6"/>
                </a:solidFill>
              </a:rPr>
              <a:t>Quản Lý Nhân Viên</a:t>
            </a:r>
            <a:endParaRPr lang="en-US" sz="3600" baseline="-25000">
              <a:solidFill>
                <a:schemeClr val="accent6"/>
              </a:solidFill>
            </a:endParaRPr>
          </a:p>
        </p:txBody>
      </p:sp>
      <p:sp>
        <p:nvSpPr>
          <p:cNvPr id="9" name="TextBox 8"/>
          <p:cNvSpPr txBox="1"/>
          <p:nvPr/>
        </p:nvSpPr>
        <p:spPr>
          <a:xfrm>
            <a:off x="-73430" y="801267"/>
            <a:ext cx="6318285" cy="1231106"/>
          </a:xfrm>
          <a:prstGeom prst="rect">
            <a:avLst/>
          </a:prstGeom>
          <a:noFill/>
        </p:spPr>
        <p:txBody>
          <a:bodyPr wrap="square" rtlCol="0">
            <a:spAutoFit/>
          </a:bodyPr>
          <a:lstStyle/>
          <a:p>
            <a:pPr algn="just"/>
            <a:r>
              <a:rPr lang="vi-VN" sz="3000" baseline="-25000" smtClean="0">
                <a:latin typeface="Times New Roman" panose="02020603050405020304" pitchFamily="18" charset="0"/>
                <a:cs typeface="Times New Roman" panose="02020603050405020304" pitchFamily="18" charset="0"/>
              </a:rPr>
              <a:t>     </a:t>
            </a:r>
            <a:r>
              <a:rPr lang="en-US" sz="3000" baseline="-25000" smtClean="0">
                <a:latin typeface="Times New Roman" panose="02020603050405020304" pitchFamily="18" charset="0"/>
                <a:cs typeface="Times New Roman" panose="02020603050405020304" pitchFamily="18" charset="0"/>
              </a:rPr>
              <a:t>Hiển </a:t>
            </a:r>
            <a:r>
              <a:rPr lang="en-US" sz="3000" baseline="-25000">
                <a:latin typeface="Times New Roman" panose="02020603050405020304" pitchFamily="18" charset="0"/>
                <a:cs typeface="Times New Roman" panose="02020603050405020304" pitchFamily="18" charset="0"/>
              </a:rPr>
              <a:t>thị thông tin nhân viên: mã hướng dẫn viên, tên hướng dẫn viên, loại hướng dẫn viên, giới tính, số điện thoại, ngày vào làm, căn cước công dân.</a:t>
            </a:r>
            <a:endParaRPr lang="en-US" sz="3000" baseline="-25000">
              <a:latin typeface="Times New Roman" panose="02020603050405020304" pitchFamily="18" charset="0"/>
              <a:cs typeface="Times New Roman" panose="02020603050405020304" pitchFamily="18" charset="0"/>
            </a:endParaRPr>
          </a:p>
          <a:p>
            <a:endParaRPr lang="en-US"/>
          </a:p>
        </p:txBody>
      </p:sp>
      <p:pic>
        <p:nvPicPr>
          <p:cNvPr id="11" name="Picture 1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4182" y="1835034"/>
            <a:ext cx="5814237" cy="3025542"/>
          </a:xfrm>
          <a:prstGeom prst="rect">
            <a:avLst/>
          </a:prstGeom>
          <a:noFill/>
          <a:ln>
            <a:noFill/>
          </a:ln>
        </p:spPr>
      </p:pic>
      <p:sp>
        <p:nvSpPr>
          <p:cNvPr id="8" name="Slide Number Placeholder 1"/>
          <p:cNvSpPr>
            <a:spLocks noGrp="1"/>
          </p:cNvSpPr>
          <p:nvPr>
            <p:ph type="sldNum" idx="12"/>
          </p:nvPr>
        </p:nvSpPr>
        <p:spPr>
          <a:xfrm>
            <a:off x="0" y="4749900"/>
            <a:ext cx="548700" cy="393600"/>
          </a:xfrm>
        </p:spPr>
        <p:txBody>
          <a:bodyPr/>
          <a:lstStyle/>
          <a:p>
            <a:pPr marL="0" lvl="0" indent="0" algn="r" rtl="0">
              <a:spcBef>
                <a:spcPts val="0"/>
              </a:spcBef>
              <a:spcAft>
                <a:spcPts val="0"/>
              </a:spcAft>
              <a:buNone/>
            </a:pPr>
            <a:r>
              <a:rPr lang="vi-VN" smtClean="0"/>
              <a:t>14</a:t>
            </a:r>
            <a:endParaRPr lang="en-GB"/>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90" name="Google Shape;190;p21" descr="photo-1483560403379-e98150f47baa"/>
          <p:cNvPicPr preferRelativeResize="0"/>
          <p:nvPr/>
        </p:nvPicPr>
        <p:blipFill rotWithShape="1">
          <a:blip r:embed="rId1"/>
          <a:srcRect l="33875" r="40528"/>
          <a:stretch>
            <a:fillRect/>
          </a:stretch>
        </p:blipFill>
        <p:spPr>
          <a:xfrm>
            <a:off x="7169201" y="-49"/>
            <a:ext cx="1974799" cy="5143500"/>
          </a:xfrm>
          <a:prstGeom prst="rect">
            <a:avLst/>
          </a:prstGeom>
          <a:noFill/>
          <a:ln>
            <a:noFill/>
          </a:ln>
        </p:spPr>
      </p:pic>
      <p:sp>
        <p:nvSpPr>
          <p:cNvPr id="10" name="Google Shape;206;p23"/>
          <p:cNvSpPr txBox="1"/>
          <p:nvPr/>
        </p:nvSpPr>
        <p:spPr>
          <a:xfrm>
            <a:off x="172483" y="-13864"/>
            <a:ext cx="4143153" cy="727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600" baseline="-25000" smtClean="0">
                <a:solidFill>
                  <a:schemeClr val="accent6"/>
                </a:solidFill>
              </a:rPr>
              <a:t>Trang </a:t>
            </a:r>
            <a:r>
              <a:rPr lang="vi-VN" sz="3600" baseline="-25000" smtClean="0">
                <a:solidFill>
                  <a:schemeClr val="accent6"/>
                </a:solidFill>
              </a:rPr>
              <a:t>Quản Lý Tài Khoản</a:t>
            </a:r>
            <a:endParaRPr lang="en-US" sz="3600" baseline="-25000">
              <a:solidFill>
                <a:schemeClr val="accent6"/>
              </a:solidFill>
            </a:endParaRPr>
          </a:p>
        </p:txBody>
      </p:sp>
      <p:sp>
        <p:nvSpPr>
          <p:cNvPr id="5" name="Rectangle 4"/>
          <p:cNvSpPr/>
          <p:nvPr/>
        </p:nvSpPr>
        <p:spPr>
          <a:xfrm>
            <a:off x="0" y="713936"/>
            <a:ext cx="8796670" cy="750975"/>
          </a:xfrm>
          <a:prstGeom prst="rect">
            <a:avLst/>
          </a:prstGeom>
        </p:spPr>
        <p:txBody>
          <a:bodyPr wrap="square">
            <a:spAutoFit/>
          </a:bodyPr>
          <a:lstStyle/>
          <a:p>
            <a:pPr algn="just">
              <a:lnSpc>
                <a:spcPct val="107000"/>
              </a:lnSpc>
              <a:spcAft>
                <a:spcPts val="800"/>
              </a:spcAft>
            </a:pPr>
            <a:r>
              <a:rPr lang="vi-VN" sz="3000" baseline="-25000" smtClean="0">
                <a:latin typeface="Times New Roman" panose="02020603050405020304" pitchFamily="18" charset="0"/>
                <a:ea typeface="DengXian" panose="03000509000000000000" charset="-122"/>
              </a:rPr>
              <a:t>     </a:t>
            </a:r>
            <a:r>
              <a:rPr lang="en-US" sz="3000" baseline="-25000" smtClean="0">
                <a:latin typeface="Times New Roman" panose="02020603050405020304" pitchFamily="18" charset="0"/>
                <a:ea typeface="DengXian" panose="03000509000000000000" charset="-122"/>
              </a:rPr>
              <a:t>Hiển </a:t>
            </a:r>
            <a:r>
              <a:rPr lang="en-US" sz="3000" baseline="-25000">
                <a:latin typeface="Times New Roman" panose="02020603050405020304" pitchFamily="18" charset="0"/>
                <a:ea typeface="DengXian" panose="03000509000000000000" charset="-122"/>
              </a:rPr>
              <a:t>thị thông tin các tài khoản gồm: Mã tài khoản, mã loại acc, tên tài khoản, tên đăng nhập, số điện thoại, Email, mật khẩu.</a:t>
            </a:r>
            <a:endParaRPr lang="en-US" sz="3000" baseline="-25000">
              <a:effectLst/>
              <a:latin typeface="Times New Roman" panose="02020603050405020304" pitchFamily="18" charset="0"/>
              <a:ea typeface="DengXian" panose="03000509000000000000" charset="-122"/>
            </a:endParaRPr>
          </a:p>
        </p:txBody>
      </p:sp>
      <p:pic>
        <p:nvPicPr>
          <p:cNvPr id="13" name="Picture 1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673" y="1819828"/>
            <a:ext cx="5666105" cy="3190875"/>
          </a:xfrm>
          <a:prstGeom prst="rect">
            <a:avLst/>
          </a:prstGeom>
          <a:noFill/>
          <a:ln>
            <a:noFill/>
          </a:ln>
        </p:spPr>
      </p:pic>
      <p:sp>
        <p:nvSpPr>
          <p:cNvPr id="8" name="Slide Number Placeholder 1"/>
          <p:cNvSpPr>
            <a:spLocks noGrp="1"/>
          </p:cNvSpPr>
          <p:nvPr>
            <p:ph type="sldNum" idx="12"/>
          </p:nvPr>
        </p:nvSpPr>
        <p:spPr>
          <a:xfrm>
            <a:off x="0" y="4749900"/>
            <a:ext cx="548700" cy="393600"/>
          </a:xfrm>
        </p:spPr>
        <p:txBody>
          <a:bodyPr/>
          <a:lstStyle/>
          <a:p>
            <a:pPr marL="0" lvl="0" indent="0" algn="r" rtl="0">
              <a:spcBef>
                <a:spcPts val="0"/>
              </a:spcBef>
              <a:spcAft>
                <a:spcPts val="0"/>
              </a:spcAft>
              <a:buNone/>
            </a:pPr>
            <a:r>
              <a:rPr lang="vi-VN" smtClean="0"/>
              <a:t>15</a:t>
            </a:r>
            <a:endParaRPr lang="en-GB"/>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200" name="Google Shape;200;p22" descr="create_0009__lzctgpjyge-gaelle-marcel.jpg"/>
          <p:cNvPicPr preferRelativeResize="0"/>
          <p:nvPr/>
        </p:nvPicPr>
        <p:blipFill rotWithShape="1">
          <a:blip r:embed="rId1"/>
          <a:srcRect l="36941" r="41461"/>
          <a:stretch>
            <a:fillRect/>
          </a:stretch>
        </p:blipFill>
        <p:spPr>
          <a:xfrm>
            <a:off x="7169200" y="0"/>
            <a:ext cx="1974800" cy="5143500"/>
          </a:xfrm>
          <a:prstGeom prst="rect">
            <a:avLst/>
          </a:prstGeom>
          <a:noFill/>
          <a:ln>
            <a:noFill/>
          </a:ln>
        </p:spPr>
      </p:pic>
      <p:sp>
        <p:nvSpPr>
          <p:cNvPr id="12" name="Google Shape;206;p23"/>
          <p:cNvSpPr txBox="1"/>
          <p:nvPr/>
        </p:nvSpPr>
        <p:spPr>
          <a:xfrm>
            <a:off x="172483" y="-13864"/>
            <a:ext cx="4143153" cy="727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600" baseline="-25000" smtClean="0">
                <a:solidFill>
                  <a:schemeClr val="accent6"/>
                </a:solidFill>
              </a:rPr>
              <a:t>Trang </a:t>
            </a:r>
            <a:r>
              <a:rPr lang="vi-VN" sz="3600" baseline="-25000" smtClean="0">
                <a:solidFill>
                  <a:schemeClr val="accent6"/>
                </a:solidFill>
              </a:rPr>
              <a:t>Quản Lý Tour</a:t>
            </a:r>
            <a:endParaRPr lang="en-US" sz="3600" baseline="-25000">
              <a:solidFill>
                <a:schemeClr val="accent6"/>
              </a:solidFill>
            </a:endParaRPr>
          </a:p>
        </p:txBody>
      </p:sp>
      <p:sp>
        <p:nvSpPr>
          <p:cNvPr id="6" name="Rectangle 5"/>
          <p:cNvSpPr/>
          <p:nvPr/>
        </p:nvSpPr>
        <p:spPr>
          <a:xfrm>
            <a:off x="-81520" y="658930"/>
            <a:ext cx="9062485" cy="750975"/>
          </a:xfrm>
          <a:prstGeom prst="rect">
            <a:avLst/>
          </a:prstGeom>
        </p:spPr>
        <p:txBody>
          <a:bodyPr wrap="square">
            <a:spAutoFit/>
          </a:bodyPr>
          <a:lstStyle/>
          <a:p>
            <a:pPr algn="just">
              <a:lnSpc>
                <a:spcPct val="107000"/>
              </a:lnSpc>
              <a:spcAft>
                <a:spcPts val="800"/>
              </a:spcAft>
            </a:pPr>
            <a:r>
              <a:rPr lang="vi-VN" sz="3000" baseline="-25000" smtClean="0">
                <a:latin typeface="Times New Roman" panose="02020603050405020304" pitchFamily="18" charset="0"/>
                <a:ea typeface="DengXian" panose="03000509000000000000" charset="-122"/>
              </a:rPr>
              <a:t>     </a:t>
            </a:r>
            <a:r>
              <a:rPr lang="en-US" sz="3000" baseline="-25000" smtClean="0">
                <a:latin typeface="Times New Roman" panose="02020603050405020304" pitchFamily="18" charset="0"/>
                <a:ea typeface="DengXian" panose="03000509000000000000" charset="-122"/>
              </a:rPr>
              <a:t>Hiển </a:t>
            </a:r>
            <a:r>
              <a:rPr lang="en-US" sz="3000" baseline="-25000">
                <a:latin typeface="Times New Roman" panose="02020603050405020304" pitchFamily="18" charset="0"/>
                <a:ea typeface="DengXian" panose="03000509000000000000" charset="-122"/>
              </a:rPr>
              <a:t>thị thông tin về tour: Ảnh, mã tour, mã hướng dẫn viên, tên tour, địa điểm, chi phí, mã loại  tour</a:t>
            </a:r>
            <a:endParaRPr lang="en-US" sz="3000" baseline="-25000">
              <a:effectLst/>
              <a:latin typeface="Times New Roman" panose="02020603050405020304" pitchFamily="18" charset="0"/>
              <a:ea typeface="DengXian" panose="03000509000000000000" charset="-122"/>
            </a:endParaRPr>
          </a:p>
        </p:txBody>
      </p:sp>
      <p:pic>
        <p:nvPicPr>
          <p:cNvPr id="18" name="Picture 1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6996" y="2068835"/>
            <a:ext cx="6053466" cy="2992748"/>
          </a:xfrm>
          <a:prstGeom prst="rect">
            <a:avLst/>
          </a:prstGeom>
          <a:noFill/>
          <a:ln>
            <a:noFill/>
          </a:ln>
        </p:spPr>
      </p:pic>
      <p:sp>
        <p:nvSpPr>
          <p:cNvPr id="8" name="Slide Number Placeholder 1"/>
          <p:cNvSpPr>
            <a:spLocks noGrp="1"/>
          </p:cNvSpPr>
          <p:nvPr>
            <p:ph type="sldNum" idx="12"/>
          </p:nvPr>
        </p:nvSpPr>
        <p:spPr>
          <a:xfrm>
            <a:off x="0" y="4749900"/>
            <a:ext cx="548700" cy="393600"/>
          </a:xfrm>
        </p:spPr>
        <p:txBody>
          <a:bodyPr/>
          <a:lstStyle/>
          <a:p>
            <a:pPr marL="0" lvl="0" indent="0" algn="r" rtl="0">
              <a:spcBef>
                <a:spcPts val="0"/>
              </a:spcBef>
              <a:spcAft>
                <a:spcPts val="0"/>
              </a:spcAft>
              <a:buNone/>
            </a:pPr>
            <a:r>
              <a:rPr lang="vi-VN" smtClean="0"/>
              <a:t>16</a:t>
            </a:r>
            <a:endParaRPr lang="en-GB"/>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0"/>
          <p:cNvSpPr txBox="1">
            <a:spLocks noGrp="1"/>
          </p:cNvSpPr>
          <p:nvPr>
            <p:ph type="ctrTitle" idx="4294967295"/>
          </p:nvPr>
        </p:nvSpPr>
        <p:spPr>
          <a:xfrm>
            <a:off x="685800" y="2878750"/>
            <a:ext cx="6542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6000">
                <a:solidFill>
                  <a:srgbClr val="FFFFFF"/>
                </a:solidFill>
              </a:rPr>
              <a:t>Big concept</a:t>
            </a:r>
            <a:endParaRPr sz="6000">
              <a:solidFill>
                <a:srgbClr val="FFFFFF"/>
              </a:solidFill>
            </a:endParaRPr>
          </a:p>
        </p:txBody>
      </p:sp>
      <p:sp>
        <p:nvSpPr>
          <p:cNvPr id="167" name="Google Shape;167;p20"/>
          <p:cNvSpPr txBox="1">
            <a:spLocks noGrp="1"/>
          </p:cNvSpPr>
          <p:nvPr>
            <p:ph type="subTitle" idx="4294967295"/>
          </p:nvPr>
        </p:nvSpPr>
        <p:spPr>
          <a:xfrm>
            <a:off x="685800" y="3944950"/>
            <a:ext cx="47163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1400">
                <a:solidFill>
                  <a:srgbClr val="FFFFFF"/>
                </a:solidFill>
              </a:rPr>
              <a:t>Bring the attention of your audience over a key concept using icons or illustrations</a:t>
            </a:r>
            <a:endParaRPr sz="1400">
              <a:solidFill>
                <a:srgbClr val="FFFFFF"/>
              </a:solidFill>
            </a:endParaRPr>
          </a:p>
        </p:txBody>
      </p:sp>
      <p:sp>
        <p:nvSpPr>
          <p:cNvPr id="168" name="Google Shape;168;p20"/>
          <p:cNvSpPr/>
          <p:nvPr/>
        </p:nvSpPr>
        <p:spPr>
          <a:xfrm>
            <a:off x="6068197" y="2435701"/>
            <a:ext cx="218604" cy="2087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9" name="Google Shape;169;p20"/>
          <p:cNvGrpSpPr/>
          <p:nvPr/>
        </p:nvGrpSpPr>
        <p:grpSpPr>
          <a:xfrm>
            <a:off x="5725192" y="493180"/>
            <a:ext cx="1478365" cy="1478741"/>
            <a:chOff x="6654650" y="3665275"/>
            <a:chExt cx="409100" cy="409125"/>
          </a:xfrm>
        </p:grpSpPr>
        <p:sp>
          <p:nvSpPr>
            <p:cNvPr id="170" name="Google Shape;170;p2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2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2" name="Google Shape;172;p20"/>
          <p:cNvSpPr/>
          <p:nvPr/>
        </p:nvSpPr>
        <p:spPr>
          <a:xfrm rot="2467125">
            <a:off x="4799065" y="658833"/>
            <a:ext cx="303745" cy="29005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0"/>
          <p:cNvSpPr/>
          <p:nvPr/>
        </p:nvSpPr>
        <p:spPr>
          <a:xfrm rot="-1609080">
            <a:off x="5338909" y="1128184"/>
            <a:ext cx="218605" cy="20873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20"/>
          <p:cNvSpPr/>
          <p:nvPr/>
        </p:nvSpPr>
        <p:spPr>
          <a:xfrm rot="2926152">
            <a:off x="7230014" y="1548701"/>
            <a:ext cx="163711" cy="1563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20"/>
          <p:cNvSpPr/>
          <p:nvPr/>
        </p:nvSpPr>
        <p:spPr>
          <a:xfrm rot="-1609210">
            <a:off x="7270041" y="862993"/>
            <a:ext cx="83659" cy="7988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7" name="Google Shape;177;p20"/>
          <p:cNvGrpSpPr/>
          <p:nvPr/>
        </p:nvGrpSpPr>
        <p:grpSpPr>
          <a:xfrm rot="1056990">
            <a:off x="4094029" y="1826100"/>
            <a:ext cx="883248" cy="883313"/>
            <a:chOff x="570875" y="4322250"/>
            <a:chExt cx="443300" cy="443325"/>
          </a:xfrm>
        </p:grpSpPr>
        <p:sp>
          <p:nvSpPr>
            <p:cNvPr id="178" name="Google Shape;178;p2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2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2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2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6000" smtClean="0">
                <a:solidFill>
                  <a:srgbClr val="16A3E0"/>
                </a:solidFill>
                <a:latin typeface="Times New Roman" panose="02020603050405020304" pitchFamily="18" charset="0"/>
                <a:cs typeface="Times New Roman" panose="02020603050405020304" pitchFamily="18" charset="0"/>
              </a:rPr>
              <a:t>Thành viên</a:t>
            </a:r>
            <a:endParaRPr sz="6000">
              <a:solidFill>
                <a:srgbClr val="16A3E0"/>
              </a:solidFill>
              <a:latin typeface="Times New Roman" panose="02020603050405020304" pitchFamily="18" charset="0"/>
              <a:cs typeface="Times New Roman" panose="02020603050405020304" pitchFamily="18" charset="0"/>
            </a:endParaRPr>
          </a:p>
        </p:txBody>
      </p:sp>
      <p:sp>
        <p:nvSpPr>
          <p:cNvPr id="138" name="Google Shape;1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a:t>1</a:t>
            </a:r>
            <a:endParaRPr lang="vi-VN"/>
          </a:p>
        </p:txBody>
      </p:sp>
      <p:graphicFrame>
        <p:nvGraphicFramePr>
          <p:cNvPr id="3" name="Table 2"/>
          <p:cNvGraphicFramePr/>
          <p:nvPr/>
        </p:nvGraphicFramePr>
        <p:xfrm>
          <a:off x="757555" y="1144905"/>
          <a:ext cx="3574415" cy="1514475"/>
        </p:xfrm>
        <a:graphic>
          <a:graphicData uri="http://schemas.openxmlformats.org/drawingml/2006/table">
            <a:tbl>
              <a:tblPr firstRow="1" bandRow="1">
                <a:tableStyleId>{5940675A-B579-460E-94D1-54222C63F5DA}</a:tableStyleId>
              </a:tblPr>
              <a:tblGrid>
                <a:gridCol w="2218690"/>
                <a:gridCol w="1355725"/>
              </a:tblGrid>
              <a:tr h="504825">
                <a:tc>
                  <a:txBody>
                    <a:bodyPr/>
                    <a:p>
                      <a:pPr marL="0" indent="0">
                        <a:buNone/>
                      </a:pPr>
                      <a:r>
                        <a:rPr lang="en-US" sz="1200" b="1">
                          <a:latin typeface="Times New Roman" panose="02020603050405020304" pitchFamily="18" charset="0"/>
                          <a:cs typeface="Times New Roman" panose="02020603050405020304" pitchFamily="18" charset="0"/>
                        </a:rPr>
                        <a:t>NGUYỄN ĐỨC</a:t>
                      </a:r>
                      <a:r>
                        <a:rPr lang="vi-VN" altLang="en-US" sz="1200" b="1">
                          <a:latin typeface="Times New Roman" panose="02020603050405020304" pitchFamily="18" charset="0"/>
                          <a:cs typeface="Times New Roman" panose="02020603050405020304" pitchFamily="18" charset="0"/>
                        </a:rPr>
                        <a:t> </a:t>
                      </a:r>
                      <a:r>
                        <a:rPr lang="en-US" sz="1200" b="1">
                          <a:latin typeface="Times New Roman" panose="02020603050405020304" pitchFamily="18" charset="0"/>
                          <a:cs typeface="Times New Roman" panose="02020603050405020304" pitchFamily="18" charset="0"/>
                        </a:rPr>
                        <a:t>HỮU</a:t>
                      </a:r>
                      <a:endParaRPr lang="en-US" sz="1200" b="1">
                        <a:latin typeface="Times New Roman" panose="02020603050405020304" pitchFamily="18" charset="0"/>
                        <a:ea typeface="Times New Roman" panose="02020603050405020304" pitchFamily="18" charset="0"/>
                        <a:cs typeface="Times New Roman" panose="02020603050405020304" pitchFamily="18" charset="0"/>
                      </a:endParaRPr>
                    </a:p>
                  </a:txBody>
                  <a:tcPr marL="22859" marR="22859" marT="0" marB="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noFill/>
                  </a:tcPr>
                </a:tc>
                <a:tc>
                  <a:txBody>
                    <a:bodyPr/>
                    <a:p>
                      <a:pPr marL="0" indent="0" algn="ctr">
                        <a:buNone/>
                      </a:pPr>
                      <a:r>
                        <a:rPr lang="en-US" sz="1200" b="1">
                          <a:latin typeface="Times New Roman" panose="02020603050405020304" pitchFamily="18" charset="0"/>
                          <a:cs typeface="Times New Roman" panose="02020603050405020304" pitchFamily="18" charset="0"/>
                        </a:rPr>
                        <a:t>2001200506</a:t>
                      </a:r>
                      <a:endParaRPr lang="en-US" sz="1200" b="1">
                        <a:latin typeface="Times New Roman" panose="02020603050405020304" pitchFamily="18" charset="0"/>
                        <a:ea typeface="Times New Roman" panose="02020603050405020304" pitchFamily="18" charset="0"/>
                        <a:cs typeface="Times New Roman" panose="02020603050405020304" pitchFamily="18" charset="0"/>
                      </a:endParaRPr>
                    </a:p>
                  </a:txBody>
                  <a:tcPr marL="22859" marR="22859" marT="0" marB="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noFill/>
                  </a:tcPr>
                </a:tc>
              </a:tr>
              <a:tr h="504825">
                <a:tc>
                  <a:txBody>
                    <a:bodyPr/>
                    <a:p>
                      <a:pPr marL="0" indent="0">
                        <a:buNone/>
                      </a:pPr>
                      <a:r>
                        <a:rPr lang="en-US" sz="1200" b="1">
                          <a:latin typeface="Times New Roman" panose="02020603050405020304" pitchFamily="18" charset="0"/>
                          <a:cs typeface="Times New Roman" panose="02020603050405020304" pitchFamily="18" charset="0"/>
                        </a:rPr>
                        <a:t>LÊ</a:t>
                      </a:r>
                      <a:r>
                        <a:rPr lang="vi-VN" altLang="en-US" sz="1200" b="1">
                          <a:latin typeface="Times New Roman" panose="02020603050405020304" pitchFamily="18" charset="0"/>
                          <a:cs typeface="Times New Roman" panose="02020603050405020304" pitchFamily="18" charset="0"/>
                        </a:rPr>
                        <a:t> </a:t>
                      </a:r>
                      <a:r>
                        <a:rPr lang="en-US" sz="1200" b="1">
                          <a:latin typeface="Times New Roman" panose="02020603050405020304" pitchFamily="18" charset="0"/>
                          <a:cs typeface="Times New Roman" panose="02020603050405020304" pitchFamily="18" charset="0"/>
                        </a:rPr>
                        <a:t>SIN</a:t>
                      </a:r>
                      <a:endParaRPr lang="en-US" sz="1200" b="1">
                        <a:latin typeface="Times New Roman" panose="02020603050405020304" pitchFamily="18" charset="0"/>
                        <a:ea typeface="Times New Roman" panose="02020603050405020304" pitchFamily="18" charset="0"/>
                        <a:cs typeface="Times New Roman" panose="02020603050405020304" pitchFamily="18" charset="0"/>
                      </a:endParaRPr>
                    </a:p>
                  </a:txBody>
                  <a:tcPr marL="22859" marR="22859" marT="0" marB="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noFill/>
                  </a:tcPr>
                </a:tc>
                <a:tc>
                  <a:txBody>
                    <a:bodyPr/>
                    <a:p>
                      <a:pPr marL="0" indent="0" algn="ctr">
                        <a:buNone/>
                      </a:pPr>
                      <a:r>
                        <a:rPr lang="en-US" sz="1200" b="1">
                          <a:latin typeface="Times New Roman" panose="02020603050405020304" pitchFamily="18" charset="0"/>
                          <a:cs typeface="Times New Roman" panose="02020603050405020304" pitchFamily="18" charset="0"/>
                        </a:rPr>
                        <a:t>2001202219</a:t>
                      </a:r>
                      <a:endParaRPr lang="en-US" sz="1200" b="1">
                        <a:latin typeface="Times New Roman" panose="02020603050405020304" pitchFamily="18" charset="0"/>
                        <a:ea typeface="Times New Roman" panose="02020603050405020304" pitchFamily="18" charset="0"/>
                        <a:cs typeface="Times New Roman" panose="02020603050405020304" pitchFamily="18" charset="0"/>
                      </a:endParaRPr>
                    </a:p>
                  </a:txBody>
                  <a:tcPr marL="22859" marR="22859" marT="0" marB="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noFill/>
                  </a:tcPr>
                </a:tc>
              </a:tr>
              <a:tr h="504825">
                <a:tc>
                  <a:txBody>
                    <a:bodyPr/>
                    <a:p>
                      <a:pPr marL="0" indent="0">
                        <a:buNone/>
                      </a:pPr>
                      <a:r>
                        <a:rPr lang="en-US" sz="1200" b="1">
                          <a:latin typeface="Times New Roman" panose="02020603050405020304" pitchFamily="18" charset="0"/>
                          <a:cs typeface="Times New Roman" panose="02020603050405020304" pitchFamily="18" charset="0"/>
                        </a:rPr>
                        <a:t>VÕ NGUYỄN DUY</a:t>
                      </a:r>
                      <a:r>
                        <a:rPr lang="vi-VN" altLang="en-US" sz="1200" b="1">
                          <a:latin typeface="Times New Roman" panose="02020603050405020304" pitchFamily="18" charset="0"/>
                          <a:cs typeface="Times New Roman" panose="02020603050405020304" pitchFamily="18" charset="0"/>
                        </a:rPr>
                        <a:t> </a:t>
                      </a:r>
                      <a:r>
                        <a:rPr lang="en-US" sz="1200" b="1">
                          <a:latin typeface="Times New Roman" panose="02020603050405020304" pitchFamily="18" charset="0"/>
                          <a:cs typeface="Times New Roman" panose="02020603050405020304" pitchFamily="18" charset="0"/>
                        </a:rPr>
                        <a:t>TÂN</a:t>
                      </a:r>
                      <a:endParaRPr lang="en-US" sz="1200" b="1">
                        <a:latin typeface="Times New Roman" panose="02020603050405020304" pitchFamily="18" charset="0"/>
                        <a:ea typeface="Times New Roman" panose="02020603050405020304" pitchFamily="18" charset="0"/>
                        <a:cs typeface="Times New Roman" panose="02020603050405020304" pitchFamily="18" charset="0"/>
                      </a:endParaRPr>
                    </a:p>
                  </a:txBody>
                  <a:tcPr marL="22859" marR="22859" marT="0" marB="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noFill/>
                  </a:tcPr>
                </a:tc>
                <a:tc>
                  <a:txBody>
                    <a:bodyPr/>
                    <a:p>
                      <a:pPr marL="0" indent="0" algn="ctr">
                        <a:buNone/>
                      </a:pPr>
                      <a:r>
                        <a:rPr lang="en-US" sz="1200" b="1">
                          <a:latin typeface="Times New Roman" panose="02020603050405020304" pitchFamily="18" charset="0"/>
                          <a:cs typeface="Times New Roman" panose="02020603050405020304" pitchFamily="18" charset="0"/>
                        </a:rPr>
                        <a:t>2001200082</a:t>
                      </a:r>
                      <a:endParaRPr lang="en-US" sz="1200" b="1">
                        <a:latin typeface="Times New Roman" panose="02020603050405020304" pitchFamily="18" charset="0"/>
                        <a:ea typeface="Times New Roman" panose="02020603050405020304" pitchFamily="18" charset="0"/>
                        <a:cs typeface="Times New Roman" panose="02020603050405020304" pitchFamily="18" charset="0"/>
                      </a:endParaRPr>
                    </a:p>
                  </a:txBody>
                  <a:tcPr marL="22859" marR="22859" marT="0" marB="0" vert="horz"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414"/>
        <p:cNvGrpSpPr/>
        <p:nvPr/>
      </p:nvGrpSpPr>
      <p:grpSpPr>
        <a:xfrm>
          <a:off x="0" y="0"/>
          <a:ext cx="0" cy="0"/>
          <a:chOff x="0" y="0"/>
          <a:chExt cx="0" cy="0"/>
        </a:xfrm>
      </p:grpSpPr>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0" y="4749900"/>
            <a:ext cx="548700" cy="393600"/>
          </a:xfrm>
        </p:spPr>
        <p:txBody>
          <a:bodyPr/>
          <a:lstStyle/>
          <a:p>
            <a:pPr marL="0" lvl="0" indent="0" algn="r" rtl="0">
              <a:spcBef>
                <a:spcPts val="0"/>
              </a:spcBef>
              <a:spcAft>
                <a:spcPts val="0"/>
              </a:spcAft>
              <a:buNone/>
            </a:pPr>
            <a:r>
              <a:rPr lang="vi-VN" smtClean="0"/>
              <a:t>2</a:t>
            </a:r>
            <a:endParaRPr lang="en-GB"/>
          </a:p>
        </p:txBody>
      </p:sp>
      <p:pic>
        <p:nvPicPr>
          <p:cNvPr id="6" name="Picture 5" descr="T_demo_02"/>
          <p:cNvPicPr>
            <a:picLocks noChangeAspect="1"/>
          </p:cNvPicPr>
          <p:nvPr/>
        </p:nvPicPr>
        <p:blipFill>
          <a:blip r:embed="rId1"/>
          <a:stretch>
            <a:fillRect/>
          </a:stretch>
        </p:blipFill>
        <p:spPr>
          <a:xfrm>
            <a:off x="2951480" y="194945"/>
            <a:ext cx="5213350" cy="3920490"/>
          </a:xfrm>
          <a:prstGeom prst="rect">
            <a:avLst/>
          </a:prstGeom>
        </p:spPr>
      </p:pic>
      <p:sp>
        <p:nvSpPr>
          <p:cNvPr id="4" name="Google Shape;143;p17"/>
          <p:cNvSpPr txBox="1"/>
          <p:nvPr/>
        </p:nvSpPr>
        <p:spPr>
          <a:xfrm>
            <a:off x="548640" y="2011045"/>
            <a:ext cx="5154295" cy="216598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r>
              <a:rPr lang="vi-VN" sz="1800" b="1" smtClean="0">
                <a:solidFill>
                  <a:schemeClr val="tx1"/>
                </a:solidFill>
                <a:highlight>
                  <a:srgbClr val="FFFF00"/>
                </a:highlight>
                <a:latin typeface="+mj-lt"/>
              </a:rPr>
              <a:t>Du lịch là một lĩnh vực phát triển mạnh mẽ ở khắp các vùng đất, các quốc gia. Khi nhu cầu đi tham quan, khám phá những vùng đất mới tăng cao thì du lịch càng có cơ hội để phát triển, tạo ra được nguồn lợi lớn.</a:t>
            </a:r>
            <a:r>
              <a:rPr lang="vi-VN" sz="1800" b="1" smtClean="0">
                <a:solidFill>
                  <a:schemeClr val="tx1"/>
                </a:solidFill>
                <a:latin typeface="+mj-lt"/>
              </a:rPr>
              <a:t> </a:t>
            </a:r>
            <a:endParaRPr lang="vi-VN" sz="1800" b="1" smtClean="0">
              <a:solidFill>
                <a:schemeClr val="tx1"/>
              </a:solidFill>
              <a:latin typeface="+mj-lt"/>
            </a:endParaRPr>
          </a:p>
        </p:txBody>
      </p:sp>
      <p:sp>
        <p:nvSpPr>
          <p:cNvPr id="3" name="Google Shape;143;p17"/>
          <p:cNvSpPr txBox="1"/>
          <p:nvPr/>
        </p:nvSpPr>
        <p:spPr>
          <a:xfrm>
            <a:off x="214630" y="361950"/>
            <a:ext cx="4986655" cy="67818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vi-VN" sz="2800" b="1">
                <a:solidFill>
                  <a:schemeClr val="tx1"/>
                </a:solidFill>
                <a:latin typeface="+mj-lt"/>
              </a:rPr>
              <a:t>Giới thiệu đề </a:t>
            </a:r>
            <a:r>
              <a:rPr lang="vi-VN" sz="2800" b="1">
                <a:solidFill>
                  <a:schemeClr val="tx1"/>
                </a:solidFill>
                <a:latin typeface="+mj-lt"/>
              </a:rPr>
              <a:t>tài:</a:t>
            </a:r>
            <a:endParaRPr lang="vi-VN" sz="2800" b="1">
              <a:solidFill>
                <a:schemeClr val="tx1"/>
              </a:solidFill>
              <a:latin typeface="+mj-lt"/>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0" y="4749900"/>
            <a:ext cx="548700" cy="393600"/>
          </a:xfrm>
        </p:spPr>
        <p:txBody>
          <a:bodyPr/>
          <a:lstStyle/>
          <a:p>
            <a:pPr marL="0" lvl="0" indent="0" algn="r" rtl="0">
              <a:spcBef>
                <a:spcPts val="0"/>
              </a:spcBef>
              <a:spcAft>
                <a:spcPts val="0"/>
              </a:spcAft>
              <a:buNone/>
            </a:pPr>
            <a:r>
              <a:rPr lang="vi-VN" smtClean="0"/>
              <a:t>2</a:t>
            </a:r>
            <a:endParaRPr lang="en-GB"/>
          </a:p>
        </p:txBody>
      </p:sp>
      <p:sp>
        <p:nvSpPr>
          <p:cNvPr id="4" name="Google Shape;143;p17"/>
          <p:cNvSpPr txBox="1"/>
          <p:nvPr/>
        </p:nvSpPr>
        <p:spPr>
          <a:xfrm>
            <a:off x="198120" y="1122680"/>
            <a:ext cx="5154295" cy="67818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vi-VN" sz="2800" b="1" smtClean="0">
                <a:solidFill>
                  <a:schemeClr val="tx1"/>
                </a:solidFill>
                <a:latin typeface="+mj-lt"/>
              </a:rPr>
              <a:t>Biểu mẫu về hóa đơn</a:t>
            </a:r>
            <a:endParaRPr lang="vi-VN" sz="2800" b="1">
              <a:solidFill>
                <a:schemeClr val="tx1"/>
              </a:solidFill>
              <a:latin typeface="+mj-lt"/>
            </a:endParaRPr>
          </a:p>
        </p:txBody>
      </p:sp>
      <p:pic>
        <p:nvPicPr>
          <p:cNvPr id="5" name="Picture 4" descr="IMG_256"/>
          <p:cNvPicPr/>
          <p:nvPr/>
        </p:nvPicPr>
        <p:blipFill>
          <a:blip r:embed="rId1"/>
          <a:stretch>
            <a:fillRect/>
          </a:stretch>
        </p:blipFill>
        <p:spPr>
          <a:xfrm>
            <a:off x="5201387" y="361800"/>
            <a:ext cx="3054890" cy="4584900"/>
          </a:xfrm>
          <a:prstGeom prst="rect">
            <a:avLst/>
          </a:prstGeom>
          <a:noFill/>
          <a:ln w="9525">
            <a:noFill/>
          </a:ln>
        </p:spPr>
      </p:pic>
      <p:sp>
        <p:nvSpPr>
          <p:cNvPr id="3" name="Google Shape;143;p17"/>
          <p:cNvSpPr txBox="1"/>
          <p:nvPr/>
        </p:nvSpPr>
        <p:spPr>
          <a:xfrm>
            <a:off x="302260" y="444500"/>
            <a:ext cx="4986655" cy="67818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vi-VN" sz="2800" b="1">
                <a:solidFill>
                  <a:schemeClr val="tx1"/>
                </a:solidFill>
                <a:latin typeface="+mj-lt"/>
              </a:rPr>
              <a:t>Tìm hiểu nghiệp </a:t>
            </a:r>
            <a:r>
              <a:rPr lang="vi-VN" sz="2800" b="1">
                <a:solidFill>
                  <a:schemeClr val="tx1"/>
                </a:solidFill>
                <a:latin typeface="+mj-lt"/>
              </a:rPr>
              <a:t>vụ:</a:t>
            </a:r>
            <a:endParaRPr lang="vi-VN" sz="2800" b="1">
              <a:solidFill>
                <a:schemeClr val="tx1"/>
              </a:solidFill>
              <a:latin typeface="+mj-lt"/>
            </a:endParaRPr>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0" y="4736316"/>
            <a:ext cx="548700" cy="393600"/>
          </a:xfrm>
        </p:spPr>
        <p:txBody>
          <a:bodyPr/>
          <a:lstStyle/>
          <a:p>
            <a:pPr marL="0" lvl="0" indent="0" algn="r" rtl="0">
              <a:spcBef>
                <a:spcPts val="0"/>
              </a:spcBef>
              <a:spcAft>
                <a:spcPts val="0"/>
              </a:spcAft>
              <a:buNone/>
            </a:pPr>
            <a:r>
              <a:rPr lang="vi-VN" smtClean="0"/>
              <a:t>3</a:t>
            </a:r>
            <a:endParaRPr lang="en-GB"/>
          </a:p>
        </p:txBody>
      </p:sp>
      <p:pic>
        <p:nvPicPr>
          <p:cNvPr id="3" name="Picture 2" descr="IMG_256"/>
          <p:cNvPicPr/>
          <p:nvPr/>
        </p:nvPicPr>
        <p:blipFill>
          <a:blip r:embed="rId1"/>
          <a:srcRect l="2365" t="5240" r="1950" b="3818"/>
          <a:stretch>
            <a:fillRect/>
          </a:stretch>
        </p:blipFill>
        <p:spPr>
          <a:xfrm>
            <a:off x="1665768" y="1298847"/>
            <a:ext cx="6427476" cy="3507711"/>
          </a:xfrm>
          <a:prstGeom prst="rect">
            <a:avLst/>
          </a:prstGeom>
          <a:noFill/>
          <a:ln w="9525">
            <a:noFill/>
          </a:ln>
        </p:spPr>
      </p:pic>
      <p:sp>
        <p:nvSpPr>
          <p:cNvPr id="4" name="Google Shape;143;p17"/>
          <p:cNvSpPr txBox="1"/>
          <p:nvPr/>
        </p:nvSpPr>
        <p:spPr>
          <a:xfrm>
            <a:off x="176646" y="0"/>
            <a:ext cx="7025140" cy="690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vi-VN" sz="2800" b="1" smtClean="0">
                <a:solidFill>
                  <a:schemeClr val="tx1"/>
                </a:solidFill>
                <a:latin typeface="+mj-lt"/>
              </a:rPr>
              <a:t>Biểu mẫu về quản lý danh sách khách hàng</a:t>
            </a:r>
            <a:endParaRPr lang="vi-VN" sz="2800" b="1">
              <a:solidFill>
                <a:schemeClr val="tx1"/>
              </a:solidFill>
              <a:latin typeface="+mj-lt"/>
            </a:endParaRP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0" y="4749900"/>
            <a:ext cx="548700" cy="393600"/>
          </a:xfrm>
        </p:spPr>
        <p:txBody>
          <a:bodyPr/>
          <a:lstStyle/>
          <a:p>
            <a:pPr marL="0" lvl="0" indent="0" algn="r" rtl="0">
              <a:spcBef>
                <a:spcPts val="0"/>
              </a:spcBef>
              <a:spcAft>
                <a:spcPts val="0"/>
              </a:spcAft>
              <a:buNone/>
            </a:pPr>
            <a:r>
              <a:rPr lang="vi-VN" smtClean="0"/>
              <a:t>4</a:t>
            </a:r>
            <a:endParaRPr lang="en-GB"/>
          </a:p>
        </p:txBody>
      </p:sp>
      <p:sp>
        <p:nvSpPr>
          <p:cNvPr id="3" name="Google Shape;143;p17"/>
          <p:cNvSpPr txBox="1"/>
          <p:nvPr/>
        </p:nvSpPr>
        <p:spPr>
          <a:xfrm>
            <a:off x="134116" y="382772"/>
            <a:ext cx="8031689" cy="690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vi-VN" sz="2800" b="1" smtClean="0">
                <a:solidFill>
                  <a:schemeClr val="tx1"/>
                </a:solidFill>
                <a:latin typeface="+mj-lt"/>
              </a:rPr>
              <a:t>Xác định thông tin cơ bản cho nghiệ</a:t>
            </a:r>
            <a:r>
              <a:rPr lang="vi-VN" sz="2800" b="1" smtClean="0">
                <a:solidFill>
                  <a:schemeClr val="tx1"/>
                </a:solidFill>
                <a:latin typeface="+mj-lt"/>
              </a:rPr>
              <a:t>p vụ của bài toán</a:t>
            </a:r>
            <a:endParaRPr lang="vi-VN" sz="2800" b="1">
              <a:solidFill>
                <a:schemeClr val="tx1"/>
              </a:solidFill>
              <a:latin typeface="+mj-lt"/>
            </a:endParaRPr>
          </a:p>
        </p:txBody>
      </p:sp>
      <p:graphicFrame>
        <p:nvGraphicFramePr>
          <p:cNvPr id="5" name="Table 4"/>
          <p:cNvGraphicFramePr>
            <a:graphicFrameLocks noGrp="1"/>
          </p:cNvGraphicFramePr>
          <p:nvPr/>
        </p:nvGraphicFramePr>
        <p:xfrm>
          <a:off x="2199005" y="609600"/>
          <a:ext cx="5332095" cy="4533900"/>
        </p:xfrm>
        <a:graphic>
          <a:graphicData uri="http://schemas.openxmlformats.org/drawingml/2006/table">
            <a:tbl>
              <a:tblPr firstRow="1" firstCol="1" bandRow="1">
                <a:tableStyleId>{775DCB02-9BB8-47FD-8907-85C794F793BA}</a:tableStyleId>
              </a:tblPr>
              <a:tblGrid>
                <a:gridCol w="1777365"/>
                <a:gridCol w="1777365"/>
                <a:gridCol w="1777365"/>
              </a:tblGrid>
              <a:tr h="258445">
                <a:tc>
                  <a:txBody>
                    <a:bodyPr/>
                    <a:lstStyle/>
                    <a:p>
                      <a:pPr marL="0" marR="0" algn="ctr">
                        <a:lnSpc>
                          <a:spcPct val="115000"/>
                        </a:lnSpc>
                        <a:spcBef>
                          <a:spcPts val="0"/>
                        </a:spcBef>
                        <a:spcAft>
                          <a:spcPts val="1000"/>
                        </a:spcAft>
                      </a:pPr>
                      <a:r>
                        <a:rPr lang="vi-VN" sz="1000">
                          <a:solidFill>
                            <a:schemeClr val="tx1">
                              <a:lumMod val="50000"/>
                            </a:schemeClr>
                          </a:solidFill>
                          <a:effectLst/>
                        </a:rPr>
                        <a:t>Input</a:t>
                      </a:r>
                      <a:endParaRPr 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c>
                  <a:txBody>
                    <a:bodyPr/>
                    <a:lstStyle/>
                    <a:p>
                      <a:pPr marL="0" marR="0" algn="ctr">
                        <a:lnSpc>
                          <a:spcPct val="115000"/>
                        </a:lnSpc>
                        <a:spcBef>
                          <a:spcPts val="0"/>
                        </a:spcBef>
                        <a:spcAft>
                          <a:spcPts val="1000"/>
                        </a:spcAft>
                      </a:pPr>
                      <a:r>
                        <a:rPr lang="vi-VN" sz="1000">
                          <a:solidFill>
                            <a:schemeClr val="tx1">
                              <a:lumMod val="50000"/>
                            </a:schemeClr>
                          </a:solidFill>
                          <a:effectLst/>
                        </a:rPr>
                        <a:t>Process</a:t>
                      </a:r>
                      <a:endParaRPr 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c>
                  <a:txBody>
                    <a:bodyPr/>
                    <a:lstStyle/>
                    <a:p>
                      <a:pPr marL="0" marR="0" algn="ctr">
                        <a:lnSpc>
                          <a:spcPct val="115000"/>
                        </a:lnSpc>
                        <a:spcBef>
                          <a:spcPts val="0"/>
                        </a:spcBef>
                        <a:spcAft>
                          <a:spcPts val="1000"/>
                        </a:spcAft>
                      </a:pPr>
                      <a:r>
                        <a:rPr lang="vi-VN" sz="1000">
                          <a:solidFill>
                            <a:schemeClr val="tx1">
                              <a:lumMod val="50000"/>
                            </a:schemeClr>
                          </a:solidFill>
                          <a:effectLst/>
                        </a:rPr>
                        <a:t>Output</a:t>
                      </a:r>
                      <a:endParaRPr 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r>
              <a:tr h="258445">
                <a:tc rowSpan="6">
                  <a:txBody>
                    <a:bodyPr/>
                    <a:p>
                      <a:pPr marL="0" marR="0" algn="ctr">
                        <a:lnSpc>
                          <a:spcPct val="115000"/>
                        </a:lnSpc>
                        <a:spcBef>
                          <a:spcPts val="0"/>
                        </a:spcBef>
                        <a:spcAft>
                          <a:spcPts val="1000"/>
                        </a:spcAft>
                        <a:buNone/>
                      </a:pPr>
                      <a:r>
                        <a:rPr lang="vi-VN" altLang="en-US" sz="1000">
                          <a:solidFill>
                            <a:schemeClr val="tx1">
                              <a:lumMod val="50000"/>
                            </a:schemeClr>
                          </a:solidFill>
                          <a:effectLst/>
                          <a:latin typeface="Times New Roman" panose="02020603050405020304" pitchFamily="18" charset="0"/>
                          <a:ea typeface="DengXian" panose="03000509000000000000" charset="-122"/>
                          <a:cs typeface="Mangal"/>
                        </a:rPr>
                        <a:t>Thông tin </a:t>
                      </a:r>
                      <a:r>
                        <a:rPr lang="vi-VN" altLang="en-US" sz="1000">
                          <a:solidFill>
                            <a:schemeClr val="tx1">
                              <a:lumMod val="50000"/>
                            </a:schemeClr>
                          </a:solidFill>
                          <a:effectLst/>
                          <a:latin typeface="Times New Roman" panose="02020603050405020304" pitchFamily="18" charset="0"/>
                          <a:ea typeface="DengXian" panose="03000509000000000000" charset="-122"/>
                          <a:cs typeface="Mangal"/>
                        </a:rPr>
                        <a:t>tour</a:t>
                      </a:r>
                      <a:endParaRPr lang="vi-VN" alt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c>
                  <a:txBody>
                    <a:bodyPr/>
                    <a:p>
                      <a:pPr marL="0" marR="0" algn="ctr">
                        <a:lnSpc>
                          <a:spcPct val="115000"/>
                        </a:lnSpc>
                        <a:spcBef>
                          <a:spcPts val="0"/>
                        </a:spcBef>
                        <a:spcAft>
                          <a:spcPts val="1000"/>
                        </a:spcAft>
                        <a:buNone/>
                      </a:pPr>
                      <a:r>
                        <a:rPr lang="vi-VN" altLang="en-US" sz="1000">
                          <a:solidFill>
                            <a:schemeClr val="tx1">
                              <a:lumMod val="50000"/>
                            </a:schemeClr>
                          </a:solidFill>
                          <a:effectLst/>
                          <a:latin typeface="Times New Roman" panose="02020603050405020304" pitchFamily="18" charset="0"/>
                          <a:ea typeface="DengXian" panose="03000509000000000000" charset="-122"/>
                          <a:cs typeface="Mangal"/>
                        </a:rPr>
                        <a:t>Tên </a:t>
                      </a:r>
                      <a:r>
                        <a:rPr lang="vi-VN" altLang="en-US" sz="1000">
                          <a:solidFill>
                            <a:schemeClr val="tx1">
                              <a:lumMod val="50000"/>
                            </a:schemeClr>
                          </a:solidFill>
                          <a:effectLst/>
                          <a:latin typeface="Times New Roman" panose="02020603050405020304" pitchFamily="18" charset="0"/>
                          <a:ea typeface="DengXian" panose="03000509000000000000" charset="-122"/>
                          <a:cs typeface="Mangal"/>
                        </a:rPr>
                        <a:t>tour</a:t>
                      </a:r>
                      <a:endParaRPr lang="vi-VN" alt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c rowSpan="6">
                  <a:txBody>
                    <a:bodyPr/>
                    <a:p>
                      <a:pPr marL="0" marR="0" algn="ctr">
                        <a:lnSpc>
                          <a:spcPct val="115000"/>
                        </a:lnSpc>
                        <a:spcBef>
                          <a:spcPts val="0"/>
                        </a:spcBef>
                        <a:spcAft>
                          <a:spcPts val="1000"/>
                        </a:spcAft>
                        <a:buNone/>
                      </a:pPr>
                      <a:r>
                        <a:rPr lang="vi-VN" altLang="en-US" sz="1000">
                          <a:solidFill>
                            <a:schemeClr val="tx1">
                              <a:lumMod val="50000"/>
                            </a:schemeClr>
                          </a:solidFill>
                          <a:effectLst/>
                          <a:latin typeface="Times New Roman" panose="02020603050405020304" pitchFamily="18" charset="0"/>
                          <a:ea typeface="DengXian" panose="03000509000000000000" charset="-122"/>
                          <a:cs typeface="Mangal"/>
                        </a:rPr>
                        <a:t>Chi tiết thông tin của </a:t>
                      </a:r>
                      <a:r>
                        <a:rPr lang="vi-VN" altLang="en-US" sz="1000">
                          <a:solidFill>
                            <a:schemeClr val="tx1">
                              <a:lumMod val="50000"/>
                            </a:schemeClr>
                          </a:solidFill>
                          <a:effectLst/>
                          <a:latin typeface="Times New Roman" panose="02020603050405020304" pitchFamily="18" charset="0"/>
                          <a:ea typeface="DengXian" panose="03000509000000000000" charset="-122"/>
                          <a:cs typeface="Mangal"/>
                        </a:rPr>
                        <a:t>tour,</a:t>
                      </a:r>
                      <a:endParaRPr lang="vi-VN" altLang="en-US" sz="1000">
                        <a:solidFill>
                          <a:schemeClr val="tx1">
                            <a:lumMod val="50000"/>
                          </a:schemeClr>
                        </a:solidFill>
                        <a:effectLst/>
                        <a:latin typeface="Times New Roman" panose="02020603050405020304" pitchFamily="18" charset="0"/>
                        <a:ea typeface="DengXian" panose="03000509000000000000" charset="-122"/>
                        <a:cs typeface="Mangal"/>
                      </a:endParaRPr>
                    </a:p>
                    <a:p>
                      <a:pPr marL="0" marR="0" algn="ctr">
                        <a:lnSpc>
                          <a:spcPct val="115000"/>
                        </a:lnSpc>
                        <a:spcBef>
                          <a:spcPts val="0"/>
                        </a:spcBef>
                        <a:spcAft>
                          <a:spcPts val="1000"/>
                        </a:spcAft>
                        <a:buNone/>
                      </a:pPr>
                      <a:r>
                        <a:rPr lang="vi-VN" altLang="en-US" sz="1000">
                          <a:solidFill>
                            <a:schemeClr val="tx1">
                              <a:lumMod val="50000"/>
                            </a:schemeClr>
                          </a:solidFill>
                          <a:effectLst/>
                          <a:latin typeface="Times New Roman" panose="02020603050405020304" pitchFamily="18" charset="0"/>
                          <a:ea typeface="DengXian" panose="03000509000000000000" charset="-122"/>
                          <a:cs typeface="Mangal"/>
                        </a:rPr>
                        <a:t>thời gian, địa điểm, </a:t>
                      </a:r>
                      <a:r>
                        <a:rPr lang="vi-VN" altLang="en-US" sz="1000">
                          <a:solidFill>
                            <a:schemeClr val="tx1">
                              <a:lumMod val="50000"/>
                            </a:schemeClr>
                          </a:solidFill>
                          <a:effectLst/>
                          <a:latin typeface="Times New Roman" panose="02020603050405020304" pitchFamily="18" charset="0"/>
                          <a:ea typeface="DengXian" panose="03000509000000000000" charset="-122"/>
                          <a:cs typeface="Mangal"/>
                        </a:rPr>
                        <a:t>chi </a:t>
                      </a:r>
                      <a:endParaRPr lang="vi-VN" alt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r>
              <a:tr h="264160">
                <a:tc vMerge="1">
                  <a:tcPr marL="59425" marR="59425" marT="0" marB="0" anchor="ctr"/>
                </a:tc>
                <a:tc>
                  <a:txBody>
                    <a:bodyPr/>
                    <a:p>
                      <a:pPr marL="0" marR="0" algn="ctr">
                        <a:lnSpc>
                          <a:spcPct val="115000"/>
                        </a:lnSpc>
                        <a:spcBef>
                          <a:spcPts val="0"/>
                        </a:spcBef>
                        <a:spcAft>
                          <a:spcPts val="1000"/>
                        </a:spcAft>
                        <a:buNone/>
                      </a:pPr>
                      <a:r>
                        <a:rPr lang="vi-VN" altLang="en-US" sz="1000">
                          <a:solidFill>
                            <a:schemeClr val="tx1">
                              <a:lumMod val="50000"/>
                            </a:schemeClr>
                          </a:solidFill>
                          <a:effectLst/>
                          <a:latin typeface="Times New Roman" panose="02020603050405020304" pitchFamily="18" charset="0"/>
                          <a:ea typeface="DengXian" panose="03000509000000000000" charset="-122"/>
                          <a:cs typeface="Mangal"/>
                        </a:rPr>
                        <a:t>thời </a:t>
                      </a:r>
                      <a:r>
                        <a:rPr lang="vi-VN" altLang="en-US" sz="1000">
                          <a:solidFill>
                            <a:schemeClr val="tx1">
                              <a:lumMod val="50000"/>
                            </a:schemeClr>
                          </a:solidFill>
                          <a:effectLst/>
                          <a:latin typeface="Times New Roman" panose="02020603050405020304" pitchFamily="18" charset="0"/>
                          <a:ea typeface="DengXian" panose="03000509000000000000" charset="-122"/>
                          <a:cs typeface="Mangal"/>
                        </a:rPr>
                        <a:t>gian</a:t>
                      </a:r>
                      <a:endParaRPr lang="vi-VN" alt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c vMerge="1">
                  <a:tcPr marL="59425" marR="59425" marT="0" marB="0" anchor="ctr"/>
                </a:tc>
              </a:tr>
              <a:tr h="258445">
                <a:tc vMerge="1">
                  <a:tcPr marL="59425" marR="59425" marT="0" marB="0" anchor="ctr"/>
                </a:tc>
                <a:tc>
                  <a:txBody>
                    <a:bodyPr/>
                    <a:p>
                      <a:pPr marL="0" marR="0" algn="ctr">
                        <a:lnSpc>
                          <a:spcPct val="115000"/>
                        </a:lnSpc>
                        <a:spcBef>
                          <a:spcPts val="0"/>
                        </a:spcBef>
                        <a:spcAft>
                          <a:spcPts val="1000"/>
                        </a:spcAft>
                        <a:buNone/>
                      </a:pPr>
                      <a:r>
                        <a:rPr lang="vi-VN" altLang="en-US" sz="1000">
                          <a:solidFill>
                            <a:schemeClr val="tx1">
                              <a:lumMod val="50000"/>
                            </a:schemeClr>
                          </a:solidFill>
                          <a:effectLst/>
                          <a:latin typeface="Times New Roman" panose="02020603050405020304" pitchFamily="18" charset="0"/>
                          <a:ea typeface="DengXian" panose="03000509000000000000" charset="-122"/>
                          <a:cs typeface="Mangal"/>
                        </a:rPr>
                        <a:t>địa </a:t>
                      </a:r>
                      <a:r>
                        <a:rPr lang="vi-VN" altLang="en-US" sz="1000">
                          <a:solidFill>
                            <a:schemeClr val="tx1">
                              <a:lumMod val="50000"/>
                            </a:schemeClr>
                          </a:solidFill>
                          <a:effectLst/>
                          <a:latin typeface="Times New Roman" panose="02020603050405020304" pitchFamily="18" charset="0"/>
                          <a:ea typeface="DengXian" panose="03000509000000000000" charset="-122"/>
                          <a:cs typeface="Mangal"/>
                        </a:rPr>
                        <a:t>điểm</a:t>
                      </a:r>
                      <a:endParaRPr lang="vi-VN" alt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c vMerge="1">
                  <a:tcPr marL="59425" marR="59425" marT="0" marB="0" anchor="ctr"/>
                </a:tc>
              </a:tr>
              <a:tr h="258445">
                <a:tc vMerge="1">
                  <a:tcPr marL="59425" marR="59425" marT="0" marB="0" anchor="ctr"/>
                </a:tc>
                <a:tc>
                  <a:txBody>
                    <a:bodyPr/>
                    <a:p>
                      <a:pPr marL="0" marR="0" algn="ctr">
                        <a:lnSpc>
                          <a:spcPct val="115000"/>
                        </a:lnSpc>
                        <a:spcBef>
                          <a:spcPts val="0"/>
                        </a:spcBef>
                        <a:spcAft>
                          <a:spcPts val="1000"/>
                        </a:spcAft>
                        <a:buNone/>
                      </a:pPr>
                      <a:r>
                        <a:rPr lang="vi-VN" altLang="en-US" sz="1000">
                          <a:solidFill>
                            <a:schemeClr val="tx1">
                              <a:lumMod val="50000"/>
                            </a:schemeClr>
                          </a:solidFill>
                          <a:effectLst/>
                          <a:latin typeface="Times New Roman" panose="02020603050405020304" pitchFamily="18" charset="0"/>
                          <a:ea typeface="DengXian" panose="03000509000000000000" charset="-122"/>
                          <a:cs typeface="Mangal"/>
                        </a:rPr>
                        <a:t>Chi </a:t>
                      </a:r>
                      <a:r>
                        <a:rPr lang="vi-VN" altLang="en-US" sz="1000">
                          <a:solidFill>
                            <a:schemeClr val="tx1">
                              <a:lumMod val="50000"/>
                            </a:schemeClr>
                          </a:solidFill>
                          <a:effectLst/>
                          <a:latin typeface="Times New Roman" panose="02020603050405020304" pitchFamily="18" charset="0"/>
                          <a:ea typeface="DengXian" panose="03000509000000000000" charset="-122"/>
                          <a:cs typeface="Mangal"/>
                        </a:rPr>
                        <a:t>phí</a:t>
                      </a:r>
                      <a:endParaRPr lang="vi-VN" alt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c vMerge="1">
                  <a:tcPr marL="59425" marR="59425" marT="0" marB="0" anchor="ctr"/>
                </a:tc>
              </a:tr>
              <a:tr h="258445">
                <a:tc vMerge="1">
                  <a:tcPr marL="59425" marR="59425" marT="0" marB="0" anchor="ctr"/>
                </a:tc>
                <a:tc>
                  <a:txBody>
                    <a:bodyPr/>
                    <a:p>
                      <a:pPr marL="0" marR="0" algn="ctr">
                        <a:lnSpc>
                          <a:spcPct val="115000"/>
                        </a:lnSpc>
                        <a:spcBef>
                          <a:spcPts val="0"/>
                        </a:spcBef>
                        <a:spcAft>
                          <a:spcPts val="1000"/>
                        </a:spcAft>
                        <a:buNone/>
                      </a:pPr>
                      <a:r>
                        <a:rPr lang="vi-VN" altLang="en-US" sz="1000">
                          <a:solidFill>
                            <a:schemeClr val="tx1">
                              <a:lumMod val="50000"/>
                            </a:schemeClr>
                          </a:solidFill>
                          <a:effectLst/>
                          <a:latin typeface="Times New Roman" panose="02020603050405020304" pitchFamily="18" charset="0"/>
                          <a:ea typeface="DengXian" panose="03000509000000000000" charset="-122"/>
                          <a:cs typeface="Mangal"/>
                        </a:rPr>
                        <a:t>Chi tiết các nơi tham </a:t>
                      </a:r>
                      <a:r>
                        <a:rPr lang="vi-VN" altLang="en-US" sz="1000">
                          <a:solidFill>
                            <a:schemeClr val="tx1">
                              <a:lumMod val="50000"/>
                            </a:schemeClr>
                          </a:solidFill>
                          <a:effectLst/>
                          <a:latin typeface="Times New Roman" panose="02020603050405020304" pitchFamily="18" charset="0"/>
                          <a:ea typeface="DengXian" panose="03000509000000000000" charset="-122"/>
                          <a:cs typeface="Mangal"/>
                        </a:rPr>
                        <a:t>quan</a:t>
                      </a:r>
                      <a:endParaRPr lang="vi-VN" alt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c vMerge="1">
                  <a:tcPr marL="59425" marR="59425" marT="0" marB="0" anchor="ctr"/>
                </a:tc>
              </a:tr>
              <a:tr h="306070">
                <a:tc vMerge="1">
                  <a:tcPr marL="59425" marR="59425" marT="0" marB="0" anchor="ctr"/>
                </a:tc>
                <a:tc>
                  <a:txBody>
                    <a:bodyPr/>
                    <a:p>
                      <a:pPr marL="0" marR="0" algn="ctr">
                        <a:lnSpc>
                          <a:spcPct val="115000"/>
                        </a:lnSpc>
                        <a:spcBef>
                          <a:spcPts val="0"/>
                        </a:spcBef>
                        <a:spcAft>
                          <a:spcPts val="1000"/>
                        </a:spcAft>
                        <a:buNone/>
                      </a:pPr>
                      <a:r>
                        <a:rPr lang="vi-VN" altLang="en-US" sz="1000">
                          <a:solidFill>
                            <a:schemeClr val="tx1">
                              <a:lumMod val="50000"/>
                            </a:schemeClr>
                          </a:solidFill>
                          <a:effectLst/>
                          <a:latin typeface="Times New Roman" panose="02020603050405020304" pitchFamily="18" charset="0"/>
                          <a:ea typeface="DengXian" panose="03000509000000000000" charset="-122"/>
                          <a:cs typeface="Mangal"/>
                        </a:rPr>
                        <a:t>Hướng dẫn viên phụ </a:t>
                      </a:r>
                      <a:r>
                        <a:rPr lang="vi-VN" altLang="en-US" sz="1000">
                          <a:solidFill>
                            <a:schemeClr val="tx1">
                              <a:lumMod val="50000"/>
                            </a:schemeClr>
                          </a:solidFill>
                          <a:effectLst/>
                          <a:latin typeface="Times New Roman" panose="02020603050405020304" pitchFamily="18" charset="0"/>
                          <a:ea typeface="DengXian" panose="03000509000000000000" charset="-122"/>
                          <a:cs typeface="Mangal"/>
                        </a:rPr>
                        <a:t>trách</a:t>
                      </a:r>
                      <a:endParaRPr lang="vi-VN" alt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c vMerge="1">
                  <a:tcPr marL="59425" marR="59425" marT="0" marB="0" anchor="ctr"/>
                </a:tc>
              </a:tr>
              <a:tr h="229870">
                <a:tc rowSpan="9">
                  <a:txBody>
                    <a:bodyPr/>
                    <a:lstStyle/>
                    <a:p>
                      <a:pPr marL="0" marR="0" algn="ctr">
                        <a:lnSpc>
                          <a:spcPct val="115000"/>
                        </a:lnSpc>
                        <a:spcBef>
                          <a:spcPts val="0"/>
                        </a:spcBef>
                        <a:spcAft>
                          <a:spcPts val="1000"/>
                        </a:spcAft>
                      </a:pPr>
                      <a:r>
                        <a:rPr lang="vi-VN" sz="1000">
                          <a:solidFill>
                            <a:schemeClr val="tx1">
                              <a:lumMod val="50000"/>
                            </a:schemeClr>
                          </a:solidFill>
                          <a:effectLst/>
                        </a:rPr>
                        <a:t>Thông tin bắt buộc người đặt tour</a:t>
                      </a:r>
                      <a:endParaRPr 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c>
                  <a:txBody>
                    <a:bodyPr/>
                    <a:lstStyle/>
                    <a:p>
                      <a:pPr marL="0" marR="0" algn="ctr">
                        <a:lnSpc>
                          <a:spcPct val="115000"/>
                        </a:lnSpc>
                        <a:spcBef>
                          <a:spcPts val="0"/>
                        </a:spcBef>
                        <a:spcAft>
                          <a:spcPts val="1000"/>
                        </a:spcAft>
                      </a:pPr>
                      <a:r>
                        <a:rPr lang="vi-VN" sz="1000">
                          <a:solidFill>
                            <a:schemeClr val="tx1">
                              <a:lumMod val="50000"/>
                            </a:schemeClr>
                          </a:solidFill>
                          <a:effectLst/>
                        </a:rPr>
                        <a:t>Họ tên khách hàng</a:t>
                      </a:r>
                      <a:endParaRPr 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c rowSpan="11">
                  <a:txBody>
                    <a:bodyPr/>
                    <a:lstStyle/>
                    <a:p>
                      <a:pPr marL="0" marR="0" algn="ctr">
                        <a:lnSpc>
                          <a:spcPct val="115000"/>
                        </a:lnSpc>
                        <a:spcBef>
                          <a:spcPts val="0"/>
                        </a:spcBef>
                        <a:spcAft>
                          <a:spcPts val="1000"/>
                        </a:spcAft>
                      </a:pPr>
                      <a:r>
                        <a:rPr lang="vi-VN" sz="1000">
                          <a:solidFill>
                            <a:schemeClr val="tx1">
                              <a:lumMod val="50000"/>
                            </a:schemeClr>
                          </a:solidFill>
                          <a:effectLst/>
                        </a:rPr>
                        <a:t>Loại tour và tour du lịch đã được đăt, số lượng khách, thời gian bắt đầu, thời gian kết thúc, chi phí. Số tiền đã trả, còn nợ. Các nghiệp vụ liên quan như: thêm, sữa, xóa, thống kế, in hóa đơn,...</a:t>
                      </a:r>
                      <a:endParaRPr 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r>
              <a:tr h="213360">
                <a:tc vMerge="1">
                  <a:tcPr/>
                </a:tc>
                <a:tc>
                  <a:txBody>
                    <a:bodyPr/>
                    <a:lstStyle/>
                    <a:p>
                      <a:pPr marL="0" marR="0" algn="ctr">
                        <a:lnSpc>
                          <a:spcPct val="115000"/>
                        </a:lnSpc>
                        <a:spcBef>
                          <a:spcPts val="0"/>
                        </a:spcBef>
                        <a:spcAft>
                          <a:spcPts val="1000"/>
                        </a:spcAft>
                      </a:pPr>
                      <a:r>
                        <a:rPr lang="vi-VN" sz="1000">
                          <a:solidFill>
                            <a:schemeClr val="tx1">
                              <a:lumMod val="50000"/>
                            </a:schemeClr>
                          </a:solidFill>
                          <a:effectLst/>
                        </a:rPr>
                        <a:t>Địa chỉ</a:t>
                      </a:r>
                      <a:endParaRPr 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c vMerge="1">
                  <a:tcPr/>
                </a:tc>
              </a:tr>
              <a:tr h="229870">
                <a:tc vMerge="1">
                  <a:tcPr/>
                </a:tc>
                <a:tc>
                  <a:txBody>
                    <a:bodyPr/>
                    <a:lstStyle/>
                    <a:p>
                      <a:pPr marL="0" marR="0" algn="ctr">
                        <a:lnSpc>
                          <a:spcPct val="115000"/>
                        </a:lnSpc>
                        <a:spcBef>
                          <a:spcPts val="0"/>
                        </a:spcBef>
                        <a:spcAft>
                          <a:spcPts val="1000"/>
                        </a:spcAft>
                      </a:pPr>
                      <a:r>
                        <a:rPr lang="vi-VN" sz="1000">
                          <a:solidFill>
                            <a:schemeClr val="tx1">
                              <a:lumMod val="50000"/>
                            </a:schemeClr>
                          </a:solidFill>
                          <a:effectLst/>
                        </a:rPr>
                        <a:t>Số điện thoại</a:t>
                      </a:r>
                      <a:endParaRPr 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c vMerge="1">
                  <a:tcPr/>
                </a:tc>
              </a:tr>
              <a:tr h="367665">
                <a:tc vMerge="1">
                  <a:tcPr/>
                </a:tc>
                <a:tc>
                  <a:txBody>
                    <a:bodyPr/>
                    <a:lstStyle/>
                    <a:p>
                      <a:pPr marL="0" marR="0" algn="ctr">
                        <a:lnSpc>
                          <a:spcPct val="115000"/>
                        </a:lnSpc>
                        <a:spcBef>
                          <a:spcPts val="0"/>
                        </a:spcBef>
                        <a:spcAft>
                          <a:spcPts val="1000"/>
                        </a:spcAft>
                      </a:pPr>
                      <a:r>
                        <a:rPr lang="vi-VN" sz="1000">
                          <a:solidFill>
                            <a:schemeClr val="tx1">
                              <a:lumMod val="50000"/>
                            </a:schemeClr>
                          </a:solidFill>
                          <a:effectLst/>
                        </a:rPr>
                        <a:t>Chứng minh thư( hoặc căn cước công dân)</a:t>
                      </a:r>
                      <a:endParaRPr 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c vMerge="1">
                  <a:tcPr/>
                </a:tc>
              </a:tr>
              <a:tr h="229870">
                <a:tc vMerge="1">
                  <a:tcPr/>
                </a:tc>
                <a:tc>
                  <a:txBody>
                    <a:bodyPr/>
                    <a:lstStyle/>
                    <a:p>
                      <a:pPr marL="0" marR="0" algn="ctr">
                        <a:lnSpc>
                          <a:spcPct val="115000"/>
                        </a:lnSpc>
                        <a:spcBef>
                          <a:spcPts val="0"/>
                        </a:spcBef>
                        <a:spcAft>
                          <a:spcPts val="1000"/>
                        </a:spcAft>
                      </a:pPr>
                      <a:r>
                        <a:rPr lang="vi-VN" sz="1000">
                          <a:solidFill>
                            <a:schemeClr val="tx1">
                              <a:lumMod val="50000"/>
                            </a:schemeClr>
                          </a:solidFill>
                          <a:effectLst/>
                        </a:rPr>
                        <a:t>Ngày đặt tour</a:t>
                      </a:r>
                      <a:endParaRPr 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c vMerge="1">
                  <a:tcPr/>
                </a:tc>
              </a:tr>
              <a:tr h="230505">
                <a:tc vMerge="1">
                  <a:tcPr/>
                </a:tc>
                <a:tc>
                  <a:txBody>
                    <a:bodyPr/>
                    <a:lstStyle/>
                    <a:p>
                      <a:pPr marL="0" marR="0" algn="ctr">
                        <a:lnSpc>
                          <a:spcPct val="115000"/>
                        </a:lnSpc>
                        <a:spcBef>
                          <a:spcPts val="0"/>
                        </a:spcBef>
                        <a:spcAft>
                          <a:spcPts val="1000"/>
                        </a:spcAft>
                      </a:pPr>
                      <a:r>
                        <a:rPr lang="vi-VN" sz="1000">
                          <a:solidFill>
                            <a:schemeClr val="tx1">
                              <a:lumMod val="50000"/>
                            </a:schemeClr>
                          </a:solidFill>
                          <a:effectLst/>
                        </a:rPr>
                        <a:t>Loại tour</a:t>
                      </a:r>
                      <a:endParaRPr 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c vMerge="1">
                  <a:tcPr/>
                </a:tc>
              </a:tr>
              <a:tr h="229870">
                <a:tc vMerge="1">
                  <a:tcPr/>
                </a:tc>
                <a:tc>
                  <a:txBody>
                    <a:bodyPr/>
                    <a:lstStyle/>
                    <a:p>
                      <a:pPr marL="0" marR="0" algn="ctr">
                        <a:lnSpc>
                          <a:spcPct val="115000"/>
                        </a:lnSpc>
                        <a:spcBef>
                          <a:spcPts val="0"/>
                        </a:spcBef>
                        <a:spcAft>
                          <a:spcPts val="1000"/>
                        </a:spcAft>
                      </a:pPr>
                      <a:r>
                        <a:rPr lang="vi-VN" sz="1000">
                          <a:solidFill>
                            <a:schemeClr val="tx1">
                              <a:lumMod val="50000"/>
                            </a:schemeClr>
                          </a:solidFill>
                          <a:effectLst/>
                        </a:rPr>
                        <a:t>Ngày sinh</a:t>
                      </a:r>
                      <a:endParaRPr 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c vMerge="1">
                  <a:tcPr/>
                </a:tc>
              </a:tr>
              <a:tr h="229870">
                <a:tc vMerge="1">
                  <a:tcPr/>
                </a:tc>
                <a:tc>
                  <a:txBody>
                    <a:bodyPr/>
                    <a:lstStyle/>
                    <a:p>
                      <a:pPr marL="0" marR="0" algn="ctr">
                        <a:lnSpc>
                          <a:spcPct val="115000"/>
                        </a:lnSpc>
                        <a:spcBef>
                          <a:spcPts val="0"/>
                        </a:spcBef>
                        <a:spcAft>
                          <a:spcPts val="1000"/>
                        </a:spcAft>
                      </a:pPr>
                      <a:r>
                        <a:rPr lang="vi-VN" sz="1000">
                          <a:solidFill>
                            <a:schemeClr val="tx1">
                              <a:lumMod val="50000"/>
                            </a:schemeClr>
                          </a:solidFill>
                          <a:effectLst/>
                        </a:rPr>
                        <a:t>Ngày đi</a:t>
                      </a:r>
                      <a:endParaRPr 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c vMerge="1">
                  <a:tcPr/>
                </a:tc>
              </a:tr>
              <a:tr h="229870">
                <a:tc vMerge="1">
                  <a:tcPr/>
                </a:tc>
                <a:tc>
                  <a:txBody>
                    <a:bodyPr/>
                    <a:lstStyle/>
                    <a:p>
                      <a:pPr marL="0" marR="0" algn="ctr">
                        <a:lnSpc>
                          <a:spcPct val="115000"/>
                        </a:lnSpc>
                        <a:spcBef>
                          <a:spcPts val="0"/>
                        </a:spcBef>
                        <a:spcAft>
                          <a:spcPts val="1000"/>
                        </a:spcAft>
                      </a:pPr>
                      <a:r>
                        <a:rPr lang="vi-VN" sz="1000">
                          <a:solidFill>
                            <a:schemeClr val="tx1">
                              <a:lumMod val="50000"/>
                            </a:schemeClr>
                          </a:solidFill>
                          <a:effectLst/>
                        </a:rPr>
                        <a:t>Số ngày đi</a:t>
                      </a:r>
                      <a:endParaRPr 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c vMerge="1">
                  <a:tcPr/>
                </a:tc>
              </a:tr>
              <a:tr h="305435">
                <a:tc rowSpan="2">
                  <a:txBody>
                    <a:bodyPr/>
                    <a:lstStyle/>
                    <a:p>
                      <a:pPr marL="0" marR="0" algn="ctr">
                        <a:lnSpc>
                          <a:spcPct val="115000"/>
                        </a:lnSpc>
                        <a:spcBef>
                          <a:spcPts val="0"/>
                        </a:spcBef>
                        <a:spcAft>
                          <a:spcPts val="1000"/>
                        </a:spcAft>
                      </a:pPr>
                      <a:r>
                        <a:rPr lang="vi-VN" sz="1000">
                          <a:solidFill>
                            <a:schemeClr val="tx1">
                              <a:lumMod val="50000"/>
                            </a:schemeClr>
                          </a:solidFill>
                          <a:effectLst/>
                        </a:rPr>
                        <a:t>Thông tin thêm người tham gia</a:t>
                      </a:r>
                      <a:endParaRPr 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c>
                  <a:txBody>
                    <a:bodyPr/>
                    <a:lstStyle/>
                    <a:p>
                      <a:pPr marL="0" marR="0" algn="ctr">
                        <a:lnSpc>
                          <a:spcPct val="115000"/>
                        </a:lnSpc>
                        <a:spcBef>
                          <a:spcPts val="0"/>
                        </a:spcBef>
                        <a:spcAft>
                          <a:spcPts val="1000"/>
                        </a:spcAft>
                      </a:pPr>
                      <a:r>
                        <a:rPr lang="vi-VN" sz="1000">
                          <a:solidFill>
                            <a:schemeClr val="tx1">
                              <a:lumMod val="50000"/>
                            </a:schemeClr>
                          </a:solidFill>
                          <a:effectLst/>
                        </a:rPr>
                        <a:t>Số lượng người tham gia</a:t>
                      </a:r>
                      <a:endParaRPr 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c vMerge="1">
                  <a:tcPr/>
                </a:tc>
              </a:tr>
              <a:tr h="175260">
                <a:tc vMerge="1">
                  <a:tcPr/>
                </a:tc>
                <a:tc>
                  <a:txBody>
                    <a:bodyPr/>
                    <a:lstStyle/>
                    <a:p>
                      <a:pPr marL="0" marR="0" algn="ctr">
                        <a:lnSpc>
                          <a:spcPct val="115000"/>
                        </a:lnSpc>
                        <a:spcBef>
                          <a:spcPts val="0"/>
                        </a:spcBef>
                        <a:spcAft>
                          <a:spcPts val="1000"/>
                        </a:spcAft>
                      </a:pPr>
                      <a:r>
                        <a:rPr lang="vi-VN" sz="1000">
                          <a:solidFill>
                            <a:schemeClr val="tx1">
                              <a:lumMod val="50000"/>
                            </a:schemeClr>
                          </a:solidFill>
                          <a:effectLst/>
                        </a:rPr>
                        <a:t>Thông cá nhân</a:t>
                      </a:r>
                      <a:endParaRPr lang="en-US" sz="1000">
                        <a:solidFill>
                          <a:schemeClr val="tx1">
                            <a:lumMod val="50000"/>
                          </a:schemeClr>
                        </a:solidFill>
                        <a:effectLst/>
                        <a:latin typeface="Times New Roman" panose="02020603050405020304" pitchFamily="18" charset="0"/>
                        <a:ea typeface="DengXian" panose="03000509000000000000" charset="-122"/>
                        <a:cs typeface="Mangal"/>
                      </a:endParaRPr>
                    </a:p>
                  </a:txBody>
                  <a:tcPr marL="59425" marR="59425" marT="0" marB="0" anchor="ctr"/>
                </a:tc>
                <a:tc vMerge="1">
                  <a:tcPr/>
                </a:tc>
              </a:tr>
            </a:tbl>
          </a:graphicData>
        </a:graphic>
      </p:graphicFrame>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3;p17"/>
          <p:cNvSpPr txBox="1"/>
          <p:nvPr/>
        </p:nvSpPr>
        <p:spPr>
          <a:xfrm>
            <a:off x="134116" y="70884"/>
            <a:ext cx="8031689" cy="690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vi-VN" sz="2800" b="1" smtClean="0">
                <a:solidFill>
                  <a:schemeClr val="tx1"/>
                </a:solidFill>
                <a:latin typeface="+mj-lt"/>
              </a:rPr>
              <a:t>Biểu đồ hoạt động miêu tả hoạt động cho bài toán:</a:t>
            </a:r>
            <a:endParaRPr lang="vi-VN" sz="2800" b="1" smtClean="0">
              <a:solidFill>
                <a:schemeClr val="tx1"/>
              </a:solidFill>
              <a:latin typeface="+mj-lt"/>
            </a:endParaRPr>
          </a:p>
        </p:txBody>
      </p:sp>
      <p:pic>
        <p:nvPicPr>
          <p:cNvPr id="4" name="Picture 3" descr="IMG_256"/>
          <p:cNvPicPr/>
          <p:nvPr/>
        </p:nvPicPr>
        <p:blipFill>
          <a:blip r:embed="rId1"/>
          <a:stretch>
            <a:fillRect/>
          </a:stretch>
        </p:blipFill>
        <p:spPr>
          <a:xfrm>
            <a:off x="1596920" y="761784"/>
            <a:ext cx="5597777" cy="4218630"/>
          </a:xfrm>
          <a:prstGeom prst="rect">
            <a:avLst/>
          </a:prstGeom>
          <a:noFill/>
          <a:ln w="9525">
            <a:noFill/>
          </a:ln>
        </p:spPr>
      </p:pic>
      <p:sp>
        <p:nvSpPr>
          <p:cNvPr id="5" name="Slide Number Placeholder 1"/>
          <p:cNvSpPr>
            <a:spLocks noGrp="1"/>
          </p:cNvSpPr>
          <p:nvPr>
            <p:ph type="sldNum" idx="12"/>
          </p:nvPr>
        </p:nvSpPr>
        <p:spPr>
          <a:xfrm>
            <a:off x="0" y="4749900"/>
            <a:ext cx="548700" cy="393600"/>
          </a:xfrm>
        </p:spPr>
        <p:txBody>
          <a:bodyPr/>
          <a:lstStyle/>
          <a:p>
            <a:pPr marL="0" lvl="0" indent="0" algn="r" rtl="0">
              <a:spcBef>
                <a:spcPts val="0"/>
              </a:spcBef>
              <a:spcAft>
                <a:spcPts val="0"/>
              </a:spcAft>
              <a:buNone/>
            </a:pPr>
            <a:r>
              <a:rPr lang="vi-VN" smtClean="0"/>
              <a:t>5</a:t>
            </a:r>
            <a:endParaRPr lang="en-GB"/>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1">
            <a:extLst>
              <a:ext uri="{28A0092B-C50C-407E-A947-70E740481C1C}">
                <a14:useLocalDpi xmlns:a14="http://schemas.microsoft.com/office/drawing/2010/main" val="0"/>
              </a:ext>
            </a:extLst>
          </a:blip>
          <a:stretch>
            <a:fillRect/>
          </a:stretch>
        </p:blipFill>
        <p:spPr>
          <a:xfrm>
            <a:off x="1815367" y="985284"/>
            <a:ext cx="5750442" cy="4011908"/>
          </a:xfrm>
          <a:prstGeom prst="rect">
            <a:avLst/>
          </a:prstGeom>
        </p:spPr>
      </p:pic>
      <p:sp>
        <p:nvSpPr>
          <p:cNvPr id="4" name="Google Shape;143;p17"/>
          <p:cNvSpPr txBox="1"/>
          <p:nvPr/>
        </p:nvSpPr>
        <p:spPr>
          <a:xfrm>
            <a:off x="176646" y="0"/>
            <a:ext cx="7025140" cy="690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vi-VN" sz="2800" b="1" smtClean="0">
                <a:solidFill>
                  <a:schemeClr val="tx1"/>
                </a:solidFill>
                <a:latin typeface="+mj-lt"/>
              </a:rPr>
              <a:t>Biểu đồ PDM cho nghiệp vụ bài toán</a:t>
            </a:r>
            <a:endParaRPr lang="vi-VN" sz="2800" b="1">
              <a:solidFill>
                <a:schemeClr val="tx1"/>
              </a:solidFill>
              <a:latin typeface="+mj-lt"/>
            </a:endParaRPr>
          </a:p>
        </p:txBody>
      </p:sp>
      <p:sp>
        <p:nvSpPr>
          <p:cNvPr id="5" name="Slide Number Placeholder 1"/>
          <p:cNvSpPr>
            <a:spLocks noGrp="1"/>
          </p:cNvSpPr>
          <p:nvPr>
            <p:ph type="sldNum" idx="12"/>
          </p:nvPr>
        </p:nvSpPr>
        <p:spPr>
          <a:xfrm>
            <a:off x="0" y="4749900"/>
            <a:ext cx="548700" cy="393600"/>
          </a:xfrm>
        </p:spPr>
        <p:txBody>
          <a:bodyPr/>
          <a:lstStyle/>
          <a:p>
            <a:pPr marL="0" lvl="0" indent="0" algn="r" rtl="0">
              <a:spcBef>
                <a:spcPts val="0"/>
              </a:spcBef>
              <a:spcAft>
                <a:spcPts val="0"/>
              </a:spcAft>
              <a:buNone/>
            </a:pPr>
            <a:r>
              <a:rPr lang="vi-VN"/>
              <a:t>6</a:t>
            </a:r>
            <a:endParaRPr lang="en-GB"/>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13" name="Google Shape;143;p17"/>
          <p:cNvSpPr txBox="1"/>
          <p:nvPr/>
        </p:nvSpPr>
        <p:spPr>
          <a:xfrm>
            <a:off x="197912" y="-159234"/>
            <a:ext cx="5154300" cy="690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vi-VN" sz="2800" b="1" smtClean="0">
                <a:solidFill>
                  <a:schemeClr val="tx1"/>
                </a:solidFill>
                <a:latin typeface="+mj-lt"/>
              </a:rPr>
              <a:t>Trang đăng nhập</a:t>
            </a:r>
            <a:endParaRPr lang="vi-VN" sz="2800" b="1">
              <a:solidFill>
                <a:schemeClr val="tx1"/>
              </a:solidFill>
              <a:latin typeface="+mj-lt"/>
            </a:endParaRPr>
          </a:p>
        </p:txBody>
      </p:sp>
      <p:sp>
        <p:nvSpPr>
          <p:cNvPr id="14" name="Rectangle 13"/>
          <p:cNvSpPr/>
          <p:nvPr/>
        </p:nvSpPr>
        <p:spPr>
          <a:xfrm>
            <a:off x="197912" y="1936183"/>
            <a:ext cx="4948246" cy="2511457"/>
          </a:xfrm>
          <a:prstGeom prst="rect">
            <a:avLst/>
          </a:prstGeom>
        </p:spPr>
        <p:txBody>
          <a:bodyPr wrap="square">
            <a:spAutoFit/>
          </a:bodyPr>
          <a:lstStyle/>
          <a:p>
            <a:pPr>
              <a:lnSpc>
                <a:spcPct val="107000"/>
              </a:lnSpc>
              <a:spcAft>
                <a:spcPts val="800"/>
              </a:spcAft>
            </a:pPr>
            <a:r>
              <a:rPr lang="vi-VN" sz="1800" smtClean="0">
                <a:solidFill>
                  <a:schemeClr val="tx1"/>
                </a:solidFill>
                <a:latin typeface="+mj-lt"/>
                <a:ea typeface="DengXian" panose="03000509000000000000" charset="-122"/>
                <a:cs typeface="Times New Roman" panose="02020603050405020304" pitchFamily="18" charset="0"/>
              </a:rPr>
              <a:t>     2 textbox để nhập tên đăng nhập và mật khẩu</a:t>
            </a:r>
            <a:endParaRPr lang="vi-VN" sz="1800" smtClean="0">
              <a:solidFill>
                <a:schemeClr val="tx1"/>
              </a:solidFill>
              <a:latin typeface="+mj-lt"/>
              <a:ea typeface="DengXian" panose="03000509000000000000" charset="-122"/>
              <a:cs typeface="Times New Roman" panose="02020603050405020304" pitchFamily="18" charset="0"/>
            </a:endParaRPr>
          </a:p>
          <a:p>
            <a:pPr>
              <a:lnSpc>
                <a:spcPct val="107000"/>
              </a:lnSpc>
              <a:spcAft>
                <a:spcPts val="800"/>
              </a:spcAft>
            </a:pPr>
            <a:r>
              <a:rPr lang="vi-VN" sz="1800" smtClean="0">
                <a:solidFill>
                  <a:schemeClr val="tx1"/>
                </a:solidFill>
                <a:latin typeface="+mj-lt"/>
                <a:ea typeface="DengXian" panose="03000509000000000000" charset="-122"/>
                <a:cs typeface="Times New Roman" panose="02020603050405020304" pitchFamily="18" charset="0"/>
              </a:rPr>
              <a:t>     </a:t>
            </a:r>
            <a:r>
              <a:rPr lang="en-US" sz="1800" smtClean="0">
                <a:solidFill>
                  <a:schemeClr val="tx1"/>
                </a:solidFill>
                <a:latin typeface="+mj-lt"/>
                <a:ea typeface="DengXian" panose="03000509000000000000" charset="-122"/>
                <a:cs typeface="Times New Roman" panose="02020603050405020304" pitchFamily="18" charset="0"/>
              </a:rPr>
              <a:t>1 </a:t>
            </a:r>
            <a:r>
              <a:rPr lang="en-US" sz="1800">
                <a:solidFill>
                  <a:schemeClr val="tx1"/>
                </a:solidFill>
                <a:latin typeface="+mj-lt"/>
                <a:ea typeface="DengXian" panose="03000509000000000000" charset="-122"/>
                <a:cs typeface="Times New Roman" panose="02020603050405020304" pitchFamily="18" charset="0"/>
              </a:rPr>
              <a:t>checkbox để khi nhấn vào sẽ hiện mật khẩu để cho người dùng </a:t>
            </a:r>
            <a:endParaRPr lang="vi-VN" sz="1800" smtClean="0">
              <a:solidFill>
                <a:schemeClr val="tx1"/>
              </a:solidFill>
              <a:latin typeface="+mj-lt"/>
              <a:ea typeface="DengXian" panose="03000509000000000000" charset="-122"/>
              <a:cs typeface="Times New Roman" panose="02020603050405020304" pitchFamily="18" charset="0"/>
            </a:endParaRPr>
          </a:p>
          <a:p>
            <a:pPr>
              <a:lnSpc>
                <a:spcPct val="107000"/>
              </a:lnSpc>
              <a:spcAft>
                <a:spcPts val="800"/>
              </a:spcAft>
            </a:pPr>
            <a:r>
              <a:rPr lang="vi-VN" sz="1800" smtClean="0">
                <a:solidFill>
                  <a:schemeClr val="tx1"/>
                </a:solidFill>
                <a:latin typeface="+mj-lt"/>
                <a:cs typeface="Times New Roman" panose="02020603050405020304" pitchFamily="18" charset="0"/>
              </a:rPr>
              <a:t>     </a:t>
            </a:r>
            <a:r>
              <a:rPr lang="en-US" sz="1800" smtClean="0">
                <a:solidFill>
                  <a:schemeClr val="tx1"/>
                </a:solidFill>
                <a:latin typeface="+mj-lt"/>
                <a:cs typeface="Times New Roman" panose="02020603050405020304" pitchFamily="18" charset="0"/>
              </a:rPr>
              <a:t>1 </a:t>
            </a:r>
            <a:r>
              <a:rPr lang="en-US" sz="1800">
                <a:solidFill>
                  <a:schemeClr val="tx1"/>
                </a:solidFill>
                <a:latin typeface="+mj-lt"/>
                <a:cs typeface="Times New Roman" panose="02020603050405020304" pitchFamily="18" charset="0"/>
              </a:rPr>
              <a:t>button Đăng nhập để người </a:t>
            </a:r>
            <a:r>
              <a:rPr lang="en-US" sz="1800" smtClean="0">
                <a:solidFill>
                  <a:schemeClr val="tx1"/>
                </a:solidFill>
                <a:latin typeface="+mj-lt"/>
                <a:cs typeface="Times New Roman" panose="02020603050405020304" pitchFamily="18" charset="0"/>
              </a:rPr>
              <a:t>dùng</a:t>
            </a:r>
            <a:r>
              <a:rPr lang="vi-VN" sz="1800" smtClean="0">
                <a:solidFill>
                  <a:schemeClr val="tx1"/>
                </a:solidFill>
                <a:latin typeface="+mj-lt"/>
                <a:cs typeface="Times New Roman" panose="02020603050405020304" pitchFamily="18" charset="0"/>
              </a:rPr>
              <a:t> đăng nhập vào hệ thống</a:t>
            </a:r>
            <a:endParaRPr lang="en-US" sz="1800">
              <a:solidFill>
                <a:schemeClr val="tx1"/>
              </a:solidFill>
              <a:latin typeface="+mj-lt"/>
              <a:cs typeface="Times New Roman" panose="02020603050405020304" pitchFamily="18" charset="0"/>
            </a:endParaRPr>
          </a:p>
          <a:p>
            <a:pPr lvl="0">
              <a:lnSpc>
                <a:spcPct val="107000"/>
              </a:lnSpc>
              <a:spcAft>
                <a:spcPts val="800"/>
              </a:spcAft>
            </a:pPr>
            <a:endParaRPr lang="vi-VN" sz="2400" baseline="-25000" smtClean="0">
              <a:solidFill>
                <a:schemeClr val="tx1"/>
              </a:solidFill>
              <a:latin typeface="+mj-lt"/>
              <a:ea typeface="DengXian" panose="03000509000000000000" charset="-122"/>
              <a:cs typeface="Mangal"/>
            </a:endParaRPr>
          </a:p>
          <a:p>
            <a:pPr lvl="0">
              <a:lnSpc>
                <a:spcPct val="107000"/>
              </a:lnSpc>
              <a:spcAft>
                <a:spcPts val="800"/>
              </a:spcAft>
            </a:pPr>
            <a:endParaRPr lang="en-US" sz="2400" baseline="-25000">
              <a:solidFill>
                <a:schemeClr val="tx1"/>
              </a:solidFill>
              <a:effectLst/>
              <a:latin typeface="+mj-lt"/>
              <a:ea typeface="DengXian" panose="03000509000000000000" charset="-122"/>
              <a:cs typeface="Mangal"/>
            </a:endParaRPr>
          </a:p>
        </p:txBody>
      </p:sp>
      <p:sp>
        <p:nvSpPr>
          <p:cNvPr id="15" name="Rectangle 14"/>
          <p:cNvSpPr/>
          <p:nvPr/>
        </p:nvSpPr>
        <p:spPr>
          <a:xfrm>
            <a:off x="197913" y="1620568"/>
            <a:ext cx="6181622" cy="369332"/>
          </a:xfrm>
          <a:prstGeom prst="rect">
            <a:avLst/>
          </a:prstGeom>
        </p:spPr>
        <p:txBody>
          <a:bodyPr wrap="square">
            <a:spAutoFit/>
          </a:bodyPr>
          <a:lstStyle/>
          <a:p>
            <a:r>
              <a:rPr lang="vi-VN" sz="1800" smtClean="0">
                <a:solidFill>
                  <a:schemeClr val="tx1"/>
                </a:solidFill>
                <a:latin typeface="+mj-lt"/>
                <a:ea typeface="DengXian" panose="03000509000000000000" charset="-122"/>
              </a:rPr>
              <a:t>        </a:t>
            </a:r>
            <a:endParaRPr lang="en-US" sz="1800">
              <a:solidFill>
                <a:schemeClr val="tx1"/>
              </a:solidFill>
              <a:latin typeface="+mj-lt"/>
            </a:endParaRPr>
          </a:p>
        </p:txBody>
      </p:sp>
      <p:sp>
        <p:nvSpPr>
          <p:cNvPr id="16" name="TextBox 15"/>
          <p:cNvSpPr txBox="1"/>
          <p:nvPr/>
        </p:nvSpPr>
        <p:spPr>
          <a:xfrm>
            <a:off x="190543" y="720963"/>
            <a:ext cx="7989158" cy="1025922"/>
          </a:xfrm>
          <a:prstGeom prst="rect">
            <a:avLst/>
          </a:prstGeom>
          <a:noFill/>
        </p:spPr>
        <p:txBody>
          <a:bodyPr wrap="square" rtlCol="0">
            <a:spAutoFit/>
          </a:bodyPr>
          <a:lstStyle/>
          <a:p>
            <a:r>
              <a:rPr lang="vi-VN" sz="2800" baseline="-25000">
                <a:solidFill>
                  <a:schemeClr val="tx1"/>
                </a:solidFill>
                <a:latin typeface="+mj-lt"/>
                <a:ea typeface="DengXian" panose="03000509000000000000" charset="-122"/>
              </a:rPr>
              <a:t> </a:t>
            </a:r>
            <a:r>
              <a:rPr lang="en-US" sz="2800" baseline="-25000">
                <a:solidFill>
                  <a:schemeClr val="tx1"/>
                </a:solidFill>
                <a:latin typeface="+mj-lt"/>
                <a:ea typeface="DengXian" panose="03000509000000000000" charset="-122"/>
              </a:rPr>
              <a:t>Khi chạy chương trình sẽ hiện lên form đăng nhập, để khách hàng đăng nhập vào, gồm có: </a:t>
            </a:r>
            <a:endParaRPr lang="en-US" sz="2800">
              <a:solidFill>
                <a:schemeClr val="tx1"/>
              </a:solidFill>
              <a:latin typeface="+mj-lt"/>
            </a:endParaRPr>
          </a:p>
          <a:p>
            <a:endParaRPr lang="en-US">
              <a:solidFill>
                <a:schemeClr val="tx1"/>
              </a:solidFill>
              <a:latin typeface="+mj-lt"/>
            </a:endParaRPr>
          </a:p>
        </p:txBody>
      </p:sp>
      <p:pic>
        <p:nvPicPr>
          <p:cNvPr id="17" name="Picture 16"/>
          <p:cNvPicPr/>
          <p:nvPr/>
        </p:nvPicPr>
        <p:blipFill>
          <a:blip r:embed="rId1">
            <a:extLst>
              <a:ext uri="{28A0092B-C50C-407E-A947-70E740481C1C}">
                <a14:useLocalDpi xmlns:a14="http://schemas.microsoft.com/office/drawing/2010/main" val="0"/>
              </a:ext>
            </a:extLst>
          </a:blip>
          <a:srcRect/>
          <a:stretch>
            <a:fillRect/>
          </a:stretch>
        </p:blipFill>
        <p:spPr bwMode="auto">
          <a:xfrm>
            <a:off x="5146158" y="1463654"/>
            <a:ext cx="3841899" cy="3066650"/>
          </a:xfrm>
          <a:prstGeom prst="rect">
            <a:avLst/>
          </a:prstGeom>
          <a:noFill/>
          <a:ln>
            <a:noFill/>
          </a:ln>
        </p:spPr>
      </p:pic>
      <p:sp>
        <p:nvSpPr>
          <p:cNvPr id="7" name="Slide Number Placeholder 1"/>
          <p:cNvSpPr>
            <a:spLocks noGrp="1"/>
          </p:cNvSpPr>
          <p:nvPr>
            <p:ph type="sldNum" idx="12"/>
          </p:nvPr>
        </p:nvSpPr>
        <p:spPr>
          <a:xfrm>
            <a:off x="0" y="4749900"/>
            <a:ext cx="548700" cy="393600"/>
          </a:xfrm>
        </p:spPr>
        <p:txBody>
          <a:bodyPr/>
          <a:lstStyle/>
          <a:p>
            <a:pPr marL="0" lvl="0" indent="0" algn="r" rtl="0">
              <a:spcBef>
                <a:spcPts val="0"/>
              </a:spcBef>
              <a:spcAft>
                <a:spcPts val="0"/>
              </a:spcAft>
              <a:buNone/>
            </a:pPr>
            <a:r>
              <a:rPr lang="vi-VN"/>
              <a:t>7</a:t>
            </a:r>
            <a:endParaRPr lang="en-GB"/>
          </a:p>
        </p:txBody>
      </p:sp>
    </p:spTree>
  </p:cSld>
  <p:clrMapOvr>
    <a:masterClrMapping/>
  </p:clrMapOvr>
  <p:transition>
    <p:fade thruBlk="1"/>
  </p:transition>
</p:sld>
</file>

<file path=ppt/theme/theme1.xml><?xml version="1.0" encoding="utf-8"?>
<a:theme xmlns:a="http://schemas.openxmlformats.org/drawingml/2006/main" name="Nestor template">
  <a:themeElements>
    <a:clrScheme name="Custom 347">
      <a:dk1>
        <a:srgbClr val="162D5A"/>
      </a:dk1>
      <a:lt1>
        <a:srgbClr val="FFFFFF"/>
      </a:lt1>
      <a:dk2>
        <a:srgbClr val="5E626B"/>
      </a:dk2>
      <a:lt2>
        <a:srgbClr val="EDEEF1"/>
      </a:lt2>
      <a:accent1>
        <a:srgbClr val="A7EA52"/>
      </a:accent1>
      <a:accent2>
        <a:srgbClr val="33CCCC"/>
      </a:accent2>
      <a:accent3>
        <a:srgbClr val="33CCFF"/>
      </a:accent3>
      <a:accent4>
        <a:srgbClr val="16A3E0"/>
      </a:accent4>
      <a:accent5>
        <a:srgbClr val="162D5A"/>
      </a:accent5>
      <a:accent6>
        <a:srgbClr val="F14124"/>
      </a:accent6>
      <a:hlink>
        <a:srgbClr val="16A3E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5927</Words>
  <Application>WPS Presentation</Application>
  <PresentationFormat>On-screen Show (16:9)</PresentationFormat>
  <Paragraphs>246</Paragraphs>
  <Slides>20</Slides>
  <Notes>13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20</vt:i4>
      </vt:variant>
    </vt:vector>
  </HeadingPairs>
  <TitlesOfParts>
    <vt:vector size="35" baseType="lpstr">
      <vt:lpstr>Arial</vt:lpstr>
      <vt:lpstr>SimSun</vt:lpstr>
      <vt:lpstr>Wingdings</vt:lpstr>
      <vt:lpstr>Arial</vt:lpstr>
      <vt:lpstr>Droid Serif</vt:lpstr>
      <vt:lpstr>Segoe Print</vt:lpstr>
      <vt:lpstr>Pontano Sans</vt:lpstr>
      <vt:lpstr>Times New Roman</vt:lpstr>
      <vt:lpstr>DengXian</vt:lpstr>
      <vt:lpstr>Mangal</vt:lpstr>
      <vt:lpstr>Symbol</vt:lpstr>
      <vt:lpstr>Calibri</vt:lpstr>
      <vt:lpstr>Microsoft YaHei</vt:lpstr>
      <vt:lpstr>Arial Unicode MS</vt:lpstr>
      <vt:lpstr>Nestor template</vt:lpstr>
      <vt:lpstr>CÔNG NGHỆ .NET</vt:lpstr>
      <vt:lpstr>Thành viên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Trang chức năng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Big concept</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CÔNG NGHỆ .NET</dc:title>
  <dc:creator/>
  <cp:lastModifiedBy>Võ Nguyễn Duy Tân</cp:lastModifiedBy>
  <cp:revision>13</cp:revision>
  <dcterms:created xsi:type="dcterms:W3CDTF">2022-12-18T16:55:00Z</dcterms:created>
  <dcterms:modified xsi:type="dcterms:W3CDTF">2022-12-25T16:39:18Z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D3AE13E184A04CD389C5E8017E9E359C</vt:lpwstr>
  </property>
  <property fmtid="{D5CDD505-2E9C-101B-9397-08002B2CF9AE}" pid="3" name="KSOProductBuildVer">
    <vt:lpwstr>1033-11.2.0.11440</vt:lpwstr>
  </property>
</Properties>
</file>